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123"/>
  </p:notesMasterIdLst>
  <p:handoutMasterIdLst>
    <p:handoutMasterId r:id="rId124"/>
  </p:handoutMasterIdLst>
  <p:sldIdLst>
    <p:sldId id="1682" r:id="rId6"/>
    <p:sldId id="2076138389" r:id="rId7"/>
    <p:sldId id="2076138142" r:id="rId8"/>
    <p:sldId id="2076138135" r:id="rId9"/>
    <p:sldId id="2076138136" r:id="rId10"/>
    <p:sldId id="2076138138" r:id="rId11"/>
    <p:sldId id="2076138137" r:id="rId12"/>
    <p:sldId id="2076138139" r:id="rId13"/>
    <p:sldId id="2076138140" r:id="rId14"/>
    <p:sldId id="2076138141" r:id="rId15"/>
    <p:sldId id="2076138143" r:id="rId16"/>
    <p:sldId id="2076138086" r:id="rId17"/>
    <p:sldId id="2076138113" r:id="rId18"/>
    <p:sldId id="2076138148" r:id="rId19"/>
    <p:sldId id="2076138115" r:id="rId20"/>
    <p:sldId id="2076138132" r:id="rId21"/>
    <p:sldId id="270" r:id="rId22"/>
    <p:sldId id="2076138116" r:id="rId23"/>
    <p:sldId id="2076138092" r:id="rId24"/>
    <p:sldId id="2076138118" r:id="rId25"/>
    <p:sldId id="2076138120" r:id="rId26"/>
    <p:sldId id="2076138121" r:id="rId27"/>
    <p:sldId id="2076138119" r:id="rId28"/>
    <p:sldId id="2076138122" r:id="rId29"/>
    <p:sldId id="2076138127" r:id="rId30"/>
    <p:sldId id="2076138125" r:id="rId31"/>
    <p:sldId id="2076138123" r:id="rId32"/>
    <p:sldId id="2076138128" r:id="rId33"/>
    <p:sldId id="2076138129" r:id="rId34"/>
    <p:sldId id="2076138156" r:id="rId35"/>
    <p:sldId id="2076138152" r:id="rId36"/>
    <p:sldId id="1894" r:id="rId37"/>
    <p:sldId id="2076138153" r:id="rId38"/>
    <p:sldId id="1895" r:id="rId39"/>
    <p:sldId id="2076138154" r:id="rId40"/>
    <p:sldId id="2076138069" r:id="rId41"/>
    <p:sldId id="2076138155" r:id="rId42"/>
    <p:sldId id="2076138070" r:id="rId43"/>
    <p:sldId id="2076138175" r:id="rId44"/>
    <p:sldId id="2076138150" r:id="rId45"/>
    <p:sldId id="2076138149" r:id="rId46"/>
    <p:sldId id="2076138383" r:id="rId47"/>
    <p:sldId id="2076138349" r:id="rId48"/>
    <p:sldId id="2076138346" r:id="rId49"/>
    <p:sldId id="2076138348" r:id="rId50"/>
    <p:sldId id="2076138350" r:id="rId51"/>
    <p:sldId id="2076138351" r:id="rId52"/>
    <p:sldId id="2076138158" r:id="rId53"/>
    <p:sldId id="2076138159" r:id="rId54"/>
    <p:sldId id="2076138160" r:id="rId55"/>
    <p:sldId id="2076138370" r:id="rId56"/>
    <p:sldId id="2076138164" r:id="rId57"/>
    <p:sldId id="2076138157" r:id="rId58"/>
    <p:sldId id="2076138172" r:id="rId59"/>
    <p:sldId id="2076138180" r:id="rId60"/>
    <p:sldId id="2076138365" r:id="rId61"/>
    <p:sldId id="2076138162" r:id="rId62"/>
    <p:sldId id="2076138166" r:id="rId63"/>
    <p:sldId id="2076138167" r:id="rId64"/>
    <p:sldId id="2076138169" r:id="rId65"/>
    <p:sldId id="2076138176" r:id="rId66"/>
    <p:sldId id="2076138371" r:id="rId67"/>
    <p:sldId id="2076138182" r:id="rId68"/>
    <p:sldId id="2076138183" r:id="rId69"/>
    <p:sldId id="2076138372" r:id="rId70"/>
    <p:sldId id="2076138344" r:id="rId71"/>
    <p:sldId id="2076138387" r:id="rId72"/>
    <p:sldId id="2076138388" r:id="rId73"/>
    <p:sldId id="2076138318" r:id="rId74"/>
    <p:sldId id="2076138184" r:id="rId75"/>
    <p:sldId id="2076138378" r:id="rId76"/>
    <p:sldId id="2076138177" r:id="rId77"/>
    <p:sldId id="2076138165" r:id="rId78"/>
    <p:sldId id="2076138188" r:id="rId79"/>
    <p:sldId id="2076138192" r:id="rId80"/>
    <p:sldId id="2076138191" r:id="rId81"/>
    <p:sldId id="2076138190" r:id="rId82"/>
    <p:sldId id="2076138170" r:id="rId83"/>
    <p:sldId id="2076138171" r:id="rId84"/>
    <p:sldId id="2076138373" r:id="rId85"/>
    <p:sldId id="2076138335" r:id="rId86"/>
    <p:sldId id="2076138336" r:id="rId87"/>
    <p:sldId id="2076138337" r:id="rId88"/>
    <p:sldId id="2076138338" r:id="rId89"/>
    <p:sldId id="2076138326" r:id="rId90"/>
    <p:sldId id="2076138328" r:id="rId91"/>
    <p:sldId id="2076138333" r:id="rId92"/>
    <p:sldId id="2076138334" r:id="rId93"/>
    <p:sldId id="2076138330" r:id="rId94"/>
    <p:sldId id="2076138329" r:id="rId95"/>
    <p:sldId id="2076138324" r:id="rId96"/>
    <p:sldId id="2076138374" r:id="rId97"/>
    <p:sldId id="2076138325" r:id="rId98"/>
    <p:sldId id="2076138207" r:id="rId99"/>
    <p:sldId id="2076138208" r:id="rId100"/>
    <p:sldId id="2076138209" r:id="rId101"/>
    <p:sldId id="2076138302" r:id="rId102"/>
    <p:sldId id="2076138299" r:id="rId103"/>
    <p:sldId id="2076138300" r:id="rId104"/>
    <p:sldId id="2076138367" r:id="rId105"/>
    <p:sldId id="2076138320" r:id="rId106"/>
    <p:sldId id="2076138321" r:id="rId107"/>
    <p:sldId id="2076138379" r:id="rId108"/>
    <p:sldId id="2076138380" r:id="rId109"/>
    <p:sldId id="2076138381" r:id="rId110"/>
    <p:sldId id="2076138382" r:id="rId111"/>
    <p:sldId id="2076138200" r:id="rId112"/>
    <p:sldId id="2076138201" r:id="rId113"/>
    <p:sldId id="2076138202" r:id="rId114"/>
    <p:sldId id="2076138199" r:id="rId115"/>
    <p:sldId id="2076138203" r:id="rId116"/>
    <p:sldId id="2076138205" r:id="rId117"/>
    <p:sldId id="2076138384" r:id="rId118"/>
    <p:sldId id="2076138204" r:id="rId119"/>
    <p:sldId id="2076138322" r:id="rId120"/>
    <p:sldId id="2076138206" r:id="rId121"/>
    <p:sldId id="2076138385" r:id="rId1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11E0906-3B3F-4A09-957D-2CFEE86CBE7A}">
          <p14:sldIdLst>
            <p14:sldId id="1682"/>
            <p14:sldId id="2076138389"/>
            <p14:sldId id="2076138142"/>
          </p14:sldIdLst>
        </p14:section>
        <p14:section name="Hashicorp and Terraform" id="{BD5B1497-F05C-413B-83E7-E040BDF4E98E}">
          <p14:sldIdLst>
            <p14:sldId id="2076138135"/>
            <p14:sldId id="2076138136"/>
            <p14:sldId id="2076138138"/>
            <p14:sldId id="2076138137"/>
            <p14:sldId id="2076138139"/>
            <p14:sldId id="2076138140"/>
            <p14:sldId id="2076138141"/>
          </p14:sldIdLst>
        </p14:section>
        <p14:section name="Hands On Lab 0 - Check Configuration" id="{ADCE4FE6-D6A2-4259-B44B-E2640D2AC560}">
          <p14:sldIdLst>
            <p14:sldId id="2076138143"/>
            <p14:sldId id="2076138086"/>
            <p14:sldId id="2076138113"/>
          </p14:sldIdLst>
        </p14:section>
        <p14:section name="HCL Language" id="{2CD2DC7F-2C32-42A0-8EA2-CB52CAE804DC}">
          <p14:sldIdLst>
            <p14:sldId id="2076138148"/>
            <p14:sldId id="2076138115"/>
            <p14:sldId id="2076138132"/>
            <p14:sldId id="270"/>
            <p14:sldId id="2076138116"/>
            <p14:sldId id="2076138092"/>
            <p14:sldId id="2076138118"/>
            <p14:sldId id="2076138120"/>
            <p14:sldId id="2076138121"/>
            <p14:sldId id="2076138119"/>
            <p14:sldId id="2076138122"/>
            <p14:sldId id="2076138127"/>
            <p14:sldId id="2076138125"/>
            <p14:sldId id="2076138123"/>
            <p14:sldId id="2076138128"/>
            <p14:sldId id="2076138129"/>
          </p14:sldIdLst>
        </p14:section>
        <p14:section name="Terraform Workflow and commands" id="{D0A890F9-39AD-4C13-A8E8-324FF540EB5A}">
          <p14:sldIdLst>
            <p14:sldId id="2076138156"/>
            <p14:sldId id="2076138152"/>
            <p14:sldId id="1894"/>
            <p14:sldId id="2076138153"/>
            <p14:sldId id="1895"/>
            <p14:sldId id="2076138154"/>
            <p14:sldId id="2076138069"/>
            <p14:sldId id="2076138155"/>
            <p14:sldId id="2076138070"/>
            <p14:sldId id="2076138175"/>
          </p14:sldIdLst>
        </p14:section>
        <p14:section name="Hands On Lab 1 - Play with variables" id="{B146EF5C-E91E-4D7A-A14E-016C8F8E7DC6}">
          <p14:sldIdLst>
            <p14:sldId id="2076138150"/>
            <p14:sldId id="2076138149"/>
            <p14:sldId id="2076138383"/>
          </p14:sldIdLst>
        </p14:section>
        <p14:section name="Resources &amp; Data Sources" id="{B25921BD-C4D3-4E07-9C77-EF39C2CFBA16}">
          <p14:sldIdLst>
            <p14:sldId id="2076138349"/>
            <p14:sldId id="2076138346"/>
            <p14:sldId id="2076138348"/>
            <p14:sldId id="2076138350"/>
            <p14:sldId id="2076138351"/>
          </p14:sldIdLst>
        </p14:section>
        <p14:section name="Terraform State" id="{84B7FC4C-569C-41A9-8858-FD1849ED94B4}">
          <p14:sldIdLst>
            <p14:sldId id="2076138158"/>
            <p14:sldId id="2076138159"/>
            <p14:sldId id="2076138160"/>
            <p14:sldId id="2076138370"/>
            <p14:sldId id="2076138164"/>
            <p14:sldId id="2076138157"/>
            <p14:sldId id="2076138172"/>
            <p14:sldId id="2076138180"/>
            <p14:sldId id="2076138365"/>
          </p14:sldIdLst>
        </p14:section>
        <p14:section name="Providers" id="{B92053BD-A2C2-4DED-AC35-0D7B5EB0BF84}">
          <p14:sldIdLst>
            <p14:sldId id="2076138162"/>
            <p14:sldId id="2076138166"/>
            <p14:sldId id="2076138167"/>
            <p14:sldId id="2076138169"/>
          </p14:sldIdLst>
        </p14:section>
        <p14:section name="Authentication with AzureRm" id="{04EA50D6-FC3E-4874-8388-9D9049EDD718}">
          <p14:sldIdLst>
            <p14:sldId id="2076138176"/>
            <p14:sldId id="2076138371"/>
            <p14:sldId id="2076138182"/>
            <p14:sldId id="2076138183"/>
            <p14:sldId id="2076138372"/>
            <p14:sldId id="2076138344"/>
            <p14:sldId id="2076138387"/>
            <p14:sldId id="2076138388"/>
          </p14:sldIdLst>
        </p14:section>
        <p14:section name="Hands On Lab 2 - Connect to Azure Rm" id="{784BD941-EF19-4509-94E8-12FD9EEA3A92}">
          <p14:sldIdLst>
            <p14:sldId id="2076138318"/>
            <p14:sldId id="2076138184"/>
            <p14:sldId id="2076138378"/>
          </p14:sldIdLst>
        </p14:section>
        <p14:section name="Documentation" id="{4C010258-5007-4339-8C92-427184884D5F}">
          <p14:sldIdLst>
            <p14:sldId id="2076138177"/>
            <p14:sldId id="2076138165"/>
            <p14:sldId id="2076138188"/>
            <p14:sldId id="2076138192"/>
            <p14:sldId id="2076138191"/>
            <p14:sldId id="2076138190"/>
          </p14:sldIdLst>
        </p14:section>
        <p14:section name="Hands On Lab 3 - Create first resources with local state" id="{A5E241B0-80DA-40F3-9C0E-43188D4277EC}">
          <p14:sldIdLst>
            <p14:sldId id="2076138170"/>
            <p14:sldId id="2076138171"/>
            <p14:sldId id="2076138373"/>
          </p14:sldIdLst>
        </p14:section>
        <p14:section name="Backend definition" id="{30218FFF-1413-405B-960F-FBFAF30CD3CF}">
          <p14:sldIdLst>
            <p14:sldId id="2076138335"/>
            <p14:sldId id="2076138336"/>
            <p14:sldId id="2076138337"/>
            <p14:sldId id="2076138338"/>
          </p14:sldIdLst>
        </p14:section>
        <p14:section name="Several ways to use environment variables" id="{415A1BF4-431B-4297-9DEA-50A037DD2F03}">
          <p14:sldIdLst>
            <p14:sldId id="2076138326"/>
            <p14:sldId id="2076138328"/>
            <p14:sldId id="2076138333"/>
            <p14:sldId id="2076138334"/>
            <p14:sldId id="2076138330"/>
            <p14:sldId id="2076138329"/>
          </p14:sldIdLst>
        </p14:section>
        <p14:section name="Hands On Lab 4 - Create the network" id="{5EA0A203-5850-4F94-BB01-1578EED471E7}">
          <p14:sldIdLst>
            <p14:sldId id="2076138324"/>
            <p14:sldId id="2076138374"/>
            <p14:sldId id="2076138325"/>
          </p14:sldIdLst>
        </p14:section>
        <p14:section name="Meta-Arguments" id="{F909C629-A5FD-436A-A0EB-38F9E9AA679F}">
          <p14:sldIdLst>
            <p14:sldId id="2076138207"/>
            <p14:sldId id="2076138208"/>
            <p14:sldId id="2076138209"/>
            <p14:sldId id="2076138302"/>
            <p14:sldId id="2076138299"/>
            <p14:sldId id="2076138300"/>
            <p14:sldId id="2076138367"/>
          </p14:sldIdLst>
        </p14:section>
        <p14:section name="Hands On Lab 5 - Create an App Service" id="{42DD6DA0-F8A2-4EAF-A668-35A399587170}">
          <p14:sldIdLst>
            <p14:sldId id="2076138320"/>
            <p14:sldId id="2076138321"/>
            <p14:sldId id="2076138379"/>
            <p14:sldId id="2076138380"/>
            <p14:sldId id="2076138381"/>
            <p14:sldId id="2076138382"/>
          </p14:sldIdLst>
        </p14:section>
        <p14:section name="Terraform modules" id="{EA74107A-48E4-4866-92E5-98C148FB9CFB}">
          <p14:sldIdLst>
            <p14:sldId id="2076138200"/>
            <p14:sldId id="2076138201"/>
            <p14:sldId id="2076138202"/>
            <p14:sldId id="2076138199"/>
            <p14:sldId id="2076138203"/>
            <p14:sldId id="2076138205"/>
            <p14:sldId id="2076138384"/>
            <p14:sldId id="2076138204"/>
          </p14:sldIdLst>
        </p14:section>
        <p14:section name="Hands On Lab 6 - Migrate the App Service to a module" id="{8C319516-3E75-437C-B55D-9A86027B7AB7}">
          <p14:sldIdLst>
            <p14:sldId id="2076138322"/>
            <p14:sldId id="2076138206"/>
            <p14:sldId id="20761383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43C2"/>
    <a:srgbClr val="243A5E"/>
    <a:srgbClr val="0078D4"/>
    <a:srgbClr val="000000"/>
    <a:srgbClr val="EBEBEB"/>
    <a:srgbClr val="3C3C41"/>
    <a:srgbClr val="1A1A1A"/>
    <a:srgbClr val="008272"/>
    <a:srgbClr val="008C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BD11C-0DF5-4CF2-B788-1BFE427DE36D}" v="1" dt="2023-07-10T15:05:01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1" autoAdjust="0"/>
    <p:restoredTop sz="96327" autoAdjust="0"/>
  </p:normalViewPr>
  <p:slideViewPr>
    <p:cSldViewPr snapToGrid="0">
      <p:cViewPr varScale="1">
        <p:scale>
          <a:sx n="94" d="100"/>
          <a:sy n="94" d="100"/>
        </p:scale>
        <p:origin x="4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46232"/>
    </p:cViewPr>
  </p:sorterViewPr>
  <p:notesViewPr>
    <p:cSldViewPr snapToGrid="0" showGuides="1">
      <p:cViewPr varScale="1">
        <p:scale>
          <a:sx n="137" d="100"/>
          <a:sy n="137" d="100"/>
        </p:scale>
        <p:origin x="360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notesMaster" Target="notesMasters/notesMaster1.xml"/><Relationship Id="rId12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handoutMaster" Target="handoutMasters/handoutMaster1.xml"/><Relationship Id="rId129" Type="http://schemas.openxmlformats.org/officeDocument/2006/relationships/tableStyles" Target="tableStyle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microsoft.com/office/2016/11/relationships/changesInfo" Target="changesInfos/changesInfo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microsoft.com/office/2015/10/relationships/revisionInfo" Target="revisionInfo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en Aicheh" userId="d1c61494-71f4-494c-8dd8-8244e5c466b0" providerId="ADAL" clId="{94FD653F-C5DD-45CC-95F5-85A9F4349EA8}"/>
    <pc:docChg chg="undo redo custSel addSld delSld modSld sldOrd addSection delSection modSection">
      <pc:chgData name="Damien Aicheh" userId="d1c61494-71f4-494c-8dd8-8244e5c466b0" providerId="ADAL" clId="{94FD653F-C5DD-45CC-95F5-85A9F4349EA8}" dt="2023-06-20T08:04:47.525" v="32791" actId="20577"/>
      <pc:docMkLst>
        <pc:docMk/>
      </pc:docMkLst>
      <pc:sldChg chg="delSp add del setBg delDesignElem">
        <pc:chgData name="Damien Aicheh" userId="d1c61494-71f4-494c-8dd8-8244e5c466b0" providerId="ADAL" clId="{94FD653F-C5DD-45CC-95F5-85A9F4349EA8}" dt="2023-05-25T08:04:06.406" v="370" actId="47"/>
        <pc:sldMkLst>
          <pc:docMk/>
          <pc:sldMk cId="367564279" sldId="256"/>
        </pc:sldMkLst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67564279" sldId="256"/>
            <ac:spMk id="35" creationId="{E91DC736-0EF8-4F87-9146-EBF1D2EE4D3D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67564279" sldId="256"/>
            <ac:spMk id="37" creationId="{097CD68E-23E3-4007-8847-CD0944C4F7BE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67564279" sldId="256"/>
            <ac:spMk id="39" creationId="{AF2F604E-43BE-4DC3-B983-E071523364F8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67564279" sldId="256"/>
            <ac:spMk id="41" creationId="{08C9B587-E65E-4B52-B37C-ABEBB6E87928}"/>
          </ac:spMkLst>
        </pc:spChg>
      </pc:sldChg>
      <pc:sldChg chg="delSp add del ord setBg delDesignElem">
        <pc:chgData name="Damien Aicheh" userId="d1c61494-71f4-494c-8dd8-8244e5c466b0" providerId="ADAL" clId="{94FD653F-C5DD-45CC-95F5-85A9F4349EA8}" dt="2023-05-25T08:29:20.488" v="401" actId="47"/>
        <pc:sldMkLst>
          <pc:docMk/>
          <pc:sldMk cId="99152175" sldId="265"/>
        </pc:sldMkLst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99152175" sldId="265"/>
            <ac:spMk id="181" creationId="{BEBFA723-5A7B-472D-ABD7-1526B8D3A38B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99152175" sldId="265"/>
            <ac:spMk id="182" creationId="{A6B27065-399A-4CF7-BF70-CF79B9848FC1}"/>
          </ac:spMkLst>
        </pc:spChg>
        <pc:grpChg chg="del">
          <ac:chgData name="Damien Aicheh" userId="d1c61494-71f4-494c-8dd8-8244e5c466b0" providerId="ADAL" clId="{94FD653F-C5DD-45CC-95F5-85A9F4349EA8}" dt="2023-05-25T08:04:00.900" v="359"/>
          <ac:grpSpMkLst>
            <pc:docMk/>
            <pc:sldMk cId="99152175" sldId="265"/>
            <ac:grpSpMk id="183" creationId="{CF22986C-DDF7-4109-9D6A-006800D6B041}"/>
          </ac:grpSpMkLst>
        </pc:grpChg>
      </pc:sldChg>
      <pc:sldChg chg="modSp add mod">
        <pc:chgData name="Damien Aicheh" userId="d1c61494-71f4-494c-8dd8-8244e5c466b0" providerId="ADAL" clId="{94FD653F-C5DD-45CC-95F5-85A9F4349EA8}" dt="2023-06-05T13:19:48.053" v="21409"/>
        <pc:sldMkLst>
          <pc:docMk/>
          <pc:sldMk cId="848316048" sldId="270"/>
        </pc:sldMkLst>
        <pc:spChg chg="mod">
          <ac:chgData name="Damien Aicheh" userId="d1c61494-71f4-494c-8dd8-8244e5c466b0" providerId="ADAL" clId="{94FD653F-C5DD-45CC-95F5-85A9F4349EA8}" dt="2023-06-05T13:19:48.053" v="21409"/>
          <ac:spMkLst>
            <pc:docMk/>
            <pc:sldMk cId="848316048" sldId="270"/>
            <ac:spMk id="2" creationId="{E1B4E2B1-2B95-4BC9-B75B-363FE67112DC}"/>
          </ac:spMkLst>
        </pc:spChg>
      </pc:sldChg>
      <pc:sldChg chg="modSp add del">
        <pc:chgData name="Damien Aicheh" userId="d1c61494-71f4-494c-8dd8-8244e5c466b0" providerId="ADAL" clId="{94FD653F-C5DD-45CC-95F5-85A9F4349EA8}" dt="2023-05-26T09:41:43.865" v="6724" actId="2696"/>
        <pc:sldMkLst>
          <pc:docMk/>
          <pc:sldMk cId="1068746129" sldId="270"/>
        </pc:sldMkLst>
        <pc:picChg chg="mod">
          <ac:chgData name="Damien Aicheh" userId="d1c61494-71f4-494c-8dd8-8244e5c466b0" providerId="ADAL" clId="{94FD653F-C5DD-45CC-95F5-85A9F4349EA8}" dt="2023-05-25T15:14:27.192" v="3162" actId="1076"/>
          <ac:picMkLst>
            <pc:docMk/>
            <pc:sldMk cId="1068746129" sldId="270"/>
            <ac:picMk id="5122" creationId="{7B58EFB2-2148-491C-9634-E6C9C2C9B263}"/>
          </ac:picMkLst>
        </pc:picChg>
      </pc:sldChg>
      <pc:sldChg chg="add del setBg">
        <pc:chgData name="Damien Aicheh" userId="d1c61494-71f4-494c-8dd8-8244e5c466b0" providerId="ADAL" clId="{94FD653F-C5DD-45CC-95F5-85A9F4349EA8}" dt="2023-05-25T08:29:06.825" v="399" actId="47"/>
        <pc:sldMkLst>
          <pc:docMk/>
          <pc:sldMk cId="3000105025" sldId="279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1171985738" sldId="280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3103869233" sldId="281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3962291307" sldId="283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4061819519" sldId="284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1974311951" sldId="285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1563098362" sldId="286"/>
        </pc:sldMkLst>
      </pc:sldChg>
      <pc:sldChg chg="delSp modSp add mod setBg delDesignElem">
        <pc:chgData name="Damien Aicheh" userId="d1c61494-71f4-494c-8dd8-8244e5c466b0" providerId="ADAL" clId="{94FD653F-C5DD-45CC-95F5-85A9F4349EA8}" dt="2023-06-05T15:21:45.950" v="23369" actId="1076"/>
        <pc:sldMkLst>
          <pc:docMk/>
          <pc:sldMk cId="726328937" sldId="291"/>
        </pc:sldMkLst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" creationId="{0F64FBBD-ABFF-4140-AE81-6A763FF94148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3" creationId="{7D3AADFA-38D2-4DD1-9784-A6FCD7A6F6C8}"/>
          </ac:spMkLst>
        </pc:spChg>
        <pc:spChg chg="mod">
          <ac:chgData name="Damien Aicheh" userId="d1c61494-71f4-494c-8dd8-8244e5c466b0" providerId="ADAL" clId="{94FD653F-C5DD-45CC-95F5-85A9F4349EA8}" dt="2023-06-05T07:11:53.537" v="18768"/>
          <ac:spMkLst>
            <pc:docMk/>
            <pc:sldMk cId="726328937" sldId="291"/>
            <ac:spMk id="4" creationId="{40B632E2-4892-4E7F-B496-83033C417C1A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5" creationId="{DA7C3B6E-93F5-47CE-A6EE-D371295132A7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6" creationId="{78C77A9D-EF47-47DE-820C-80BBBF544AFD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8" creationId="{D74993A2-6574-40C0-A9F6-3A516314D4CD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9" creationId="{F74B5FA4-5E77-46FB-B782-48EEC5F4848B}"/>
          </ac:spMkLst>
        </pc:spChg>
        <pc:spChg chg="del">
          <ac:chgData name="Damien Aicheh" userId="d1c61494-71f4-494c-8dd8-8244e5c466b0" providerId="ADAL" clId="{94FD653F-C5DD-45CC-95F5-85A9F4349EA8}" dt="2023-06-05T07:11:37.187" v="18766"/>
          <ac:spMkLst>
            <pc:docMk/>
            <pc:sldMk cId="726328937" sldId="291"/>
            <ac:spMk id="11" creationId="{F18AC99E-D291-47A7-8D96-2FD61185B8A4}"/>
          </ac:spMkLst>
        </pc:spChg>
        <pc:spChg chg="del">
          <ac:chgData name="Damien Aicheh" userId="d1c61494-71f4-494c-8dd8-8244e5c466b0" providerId="ADAL" clId="{94FD653F-C5DD-45CC-95F5-85A9F4349EA8}" dt="2023-06-05T07:11:48.042" v="18767" actId="478"/>
          <ac:spMkLst>
            <pc:docMk/>
            <pc:sldMk cId="726328937" sldId="291"/>
            <ac:spMk id="12" creationId="{4C5D96D4-F4A9-492D-ADB1-471C6857AEC1}"/>
          </ac:spMkLst>
        </pc:spChg>
        <pc:spChg chg="del">
          <ac:chgData name="Damien Aicheh" userId="d1c61494-71f4-494c-8dd8-8244e5c466b0" providerId="ADAL" clId="{94FD653F-C5DD-45CC-95F5-85A9F4349EA8}" dt="2023-06-05T07:11:37.187" v="18766"/>
          <ac:spMkLst>
            <pc:docMk/>
            <pc:sldMk cId="726328937" sldId="291"/>
            <ac:spMk id="13" creationId="{962A885A-BA47-4EC5-A217-25685A83563A}"/>
          </ac:spMkLst>
        </pc:spChg>
        <pc:spChg chg="del">
          <ac:chgData name="Damien Aicheh" userId="d1c61494-71f4-494c-8dd8-8244e5c466b0" providerId="ADAL" clId="{94FD653F-C5DD-45CC-95F5-85A9F4349EA8}" dt="2023-06-05T07:11:37.187" v="18766"/>
          <ac:spMkLst>
            <pc:docMk/>
            <pc:sldMk cId="726328937" sldId="291"/>
            <ac:spMk id="14" creationId="{A336CABB-5D94-41DA-B73F-8E0CE2E787CB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19" creationId="{38E0D84E-B0AD-46EC-B5C9-04A0917184EE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1" creationId="{2B824269-BA4A-41A8-BC69-6BE384308102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3" creationId="{D33977EB-7297-4B7A-81AA-A9EC41F9844B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5" creationId="{ACD280DF-80B8-419A-AB30-532666413238}"/>
          </ac:spMkLst>
        </pc:spChg>
        <pc:spChg chg="mod">
          <ac:chgData name="Damien Aicheh" userId="d1c61494-71f4-494c-8dd8-8244e5c466b0" providerId="ADAL" clId="{94FD653F-C5DD-45CC-95F5-85A9F4349EA8}" dt="2023-06-05T15:21:45.950" v="23369" actId="1076"/>
          <ac:spMkLst>
            <pc:docMk/>
            <pc:sldMk cId="726328937" sldId="291"/>
            <ac:spMk id="27" creationId="{EE9B8250-F16B-4794-88FE-648425CB25DF}"/>
          </ac:spMkLst>
        </pc:sp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29" creationId="{CE00C49D-D9E1-4AF8-9B37-5425AA55ED09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31" creationId="{9FD0F88D-298C-459B-9D58-6E6300867B61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33" creationId="{2F7F5614-A615-40FB-B8DB-9504DD369B61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37" creationId="{16E4F1FF-1682-49F3-A1FC-67672FCA8F81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41" creationId="{A3338253-8791-43F2-95C2-D3BB109D623E}"/>
          </ac:cxnSpMkLst>
        </pc:cxnChg>
        <pc:cxnChg chg="mod">
          <ac:chgData name="Damien Aicheh" userId="d1c61494-71f4-494c-8dd8-8244e5c466b0" providerId="ADAL" clId="{94FD653F-C5DD-45CC-95F5-85A9F4349EA8}" dt="2023-06-05T15:21:45.950" v="23369" actId="1076"/>
          <ac:cxnSpMkLst>
            <pc:docMk/>
            <pc:sldMk cId="726328937" sldId="291"/>
            <ac:cxnSpMk id="45" creationId="{17339454-421B-4E7B-9105-0E177BE151D0}"/>
          </ac:cxnSpMkLst>
        </pc:cxnChg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3560394179" sldId="298"/>
        </pc:sldMkLst>
      </pc:sldChg>
      <pc:sldChg chg="delSp add del setBg delDesignElem">
        <pc:chgData name="Damien Aicheh" userId="d1c61494-71f4-494c-8dd8-8244e5c466b0" providerId="ADAL" clId="{94FD653F-C5DD-45CC-95F5-85A9F4349EA8}" dt="2023-05-25T08:05:08.829" v="376" actId="47"/>
        <pc:sldMkLst>
          <pc:docMk/>
          <pc:sldMk cId="4206076654" sldId="302"/>
        </pc:sldMkLst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4206076654" sldId="302"/>
            <ac:spMk id="59" creationId="{53B021B3-DE93-4AB7-8A18-CF5F1CED88B8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4206076654" sldId="302"/>
            <ac:spMk id="60" creationId="{52D502E5-F6B4-4D58-B4AE-FC466FF15EE8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4206076654" sldId="302"/>
            <ac:spMk id="61" creationId="{9DECDBF4-02B6-4BB4-B65B-B8107AD6A9E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64966336" sldId="304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2428238224" sldId="1569"/>
        </pc:sldMkLst>
      </pc:sldChg>
      <pc:sldChg chg="del">
        <pc:chgData name="Damien Aicheh" userId="d1c61494-71f4-494c-8dd8-8244e5c466b0" providerId="ADAL" clId="{94FD653F-C5DD-45CC-95F5-85A9F4349EA8}" dt="2023-05-25T08:25:54.356" v="377" actId="47"/>
        <pc:sldMkLst>
          <pc:docMk/>
          <pc:sldMk cId="336201624" sldId="1596"/>
        </pc:sldMkLst>
      </pc:sldChg>
      <pc:sldChg chg="del">
        <pc:chgData name="Damien Aicheh" userId="d1c61494-71f4-494c-8dd8-8244e5c466b0" providerId="ADAL" clId="{94FD653F-C5DD-45CC-95F5-85A9F4349EA8}" dt="2023-06-01T15:46:00.522" v="17178" actId="47"/>
        <pc:sldMkLst>
          <pc:docMk/>
          <pc:sldMk cId="327132192" sldId="1599"/>
        </pc:sldMkLst>
      </pc:sldChg>
      <pc:sldChg chg="del">
        <pc:chgData name="Damien Aicheh" userId="d1c61494-71f4-494c-8dd8-8244e5c466b0" providerId="ADAL" clId="{94FD653F-C5DD-45CC-95F5-85A9F4349EA8}" dt="2023-05-25T08:25:59.084" v="378" actId="47"/>
        <pc:sldMkLst>
          <pc:docMk/>
          <pc:sldMk cId="969820851" sldId="1600"/>
        </pc:sldMkLst>
      </pc:sldChg>
      <pc:sldChg chg="del">
        <pc:chgData name="Damien Aicheh" userId="d1c61494-71f4-494c-8dd8-8244e5c466b0" providerId="ADAL" clId="{94FD653F-C5DD-45CC-95F5-85A9F4349EA8}" dt="2023-06-01T15:45:47.227" v="17177" actId="47"/>
        <pc:sldMkLst>
          <pc:docMk/>
          <pc:sldMk cId="3383852992" sldId="1613"/>
        </pc:sldMkLst>
      </pc:sldChg>
      <pc:sldChg chg="del">
        <pc:chgData name="Damien Aicheh" userId="d1c61494-71f4-494c-8dd8-8244e5c466b0" providerId="ADAL" clId="{94FD653F-C5DD-45CC-95F5-85A9F4349EA8}" dt="2023-06-01T15:45:47.227" v="17177" actId="47"/>
        <pc:sldMkLst>
          <pc:docMk/>
          <pc:sldMk cId="495087434" sldId="1614"/>
        </pc:sldMkLst>
      </pc:sldChg>
      <pc:sldChg chg="del">
        <pc:chgData name="Damien Aicheh" userId="d1c61494-71f4-494c-8dd8-8244e5c466b0" providerId="ADAL" clId="{94FD653F-C5DD-45CC-95F5-85A9F4349EA8}" dt="2023-06-01T15:45:47.227" v="17177" actId="47"/>
        <pc:sldMkLst>
          <pc:docMk/>
          <pc:sldMk cId="4109841596" sldId="1615"/>
        </pc:sldMkLst>
      </pc:sldChg>
      <pc:sldChg chg="del">
        <pc:chgData name="Damien Aicheh" userId="d1c61494-71f4-494c-8dd8-8244e5c466b0" providerId="ADAL" clId="{94FD653F-C5DD-45CC-95F5-85A9F4349EA8}" dt="2023-06-01T15:45:47.227" v="17177" actId="47"/>
        <pc:sldMkLst>
          <pc:docMk/>
          <pc:sldMk cId="3685778445" sldId="1616"/>
        </pc:sldMkLst>
      </pc:sldChg>
      <pc:sldChg chg="del">
        <pc:chgData name="Damien Aicheh" userId="d1c61494-71f4-494c-8dd8-8244e5c466b0" providerId="ADAL" clId="{94FD653F-C5DD-45CC-95F5-85A9F4349EA8}" dt="2023-05-25T08:25:59.084" v="378" actId="47"/>
        <pc:sldMkLst>
          <pc:docMk/>
          <pc:sldMk cId="1825055701" sldId="1619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135898873" sldId="1624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395302308" sldId="1625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609593433" sldId="1627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640662143" sldId="1628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164989829" sldId="1629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10825601" sldId="1631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541102671" sldId="1633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1170606521" sldId="1634"/>
        </pc:sldMkLst>
      </pc:sldChg>
      <pc:sldChg chg="del">
        <pc:chgData name="Damien Aicheh" userId="d1c61494-71f4-494c-8dd8-8244e5c466b0" providerId="ADAL" clId="{94FD653F-C5DD-45CC-95F5-85A9F4349EA8}" dt="2023-05-25T08:25:54.356" v="377" actId="47"/>
        <pc:sldMkLst>
          <pc:docMk/>
          <pc:sldMk cId="945232278" sldId="1637"/>
        </pc:sldMkLst>
      </pc:sldChg>
      <pc:sldChg chg="del">
        <pc:chgData name="Damien Aicheh" userId="d1c61494-71f4-494c-8dd8-8244e5c466b0" providerId="ADAL" clId="{94FD653F-C5DD-45CC-95F5-85A9F4349EA8}" dt="2023-05-25T08:25:54.356" v="377" actId="47"/>
        <pc:sldMkLst>
          <pc:docMk/>
          <pc:sldMk cId="1101037861" sldId="1651"/>
        </pc:sldMkLst>
      </pc:sldChg>
      <pc:sldChg chg="del">
        <pc:chgData name="Damien Aicheh" userId="d1c61494-71f4-494c-8dd8-8244e5c466b0" providerId="ADAL" clId="{94FD653F-C5DD-45CC-95F5-85A9F4349EA8}" dt="2023-06-01T15:45:42.769" v="17174" actId="47"/>
        <pc:sldMkLst>
          <pc:docMk/>
          <pc:sldMk cId="4200364327" sldId="1656"/>
        </pc:sldMkLst>
      </pc:sldChg>
      <pc:sldChg chg="del">
        <pc:chgData name="Damien Aicheh" userId="d1c61494-71f4-494c-8dd8-8244e5c466b0" providerId="ADAL" clId="{94FD653F-C5DD-45CC-95F5-85A9F4349EA8}" dt="2023-06-01T15:45:42.769" v="17174" actId="47"/>
        <pc:sldMkLst>
          <pc:docMk/>
          <pc:sldMk cId="1452011672" sldId="1657"/>
        </pc:sldMkLst>
      </pc:sldChg>
      <pc:sldChg chg="del">
        <pc:chgData name="Damien Aicheh" userId="d1c61494-71f4-494c-8dd8-8244e5c466b0" providerId="ADAL" clId="{94FD653F-C5DD-45CC-95F5-85A9F4349EA8}" dt="2023-06-01T15:45:42.769" v="17174" actId="47"/>
        <pc:sldMkLst>
          <pc:docMk/>
          <pc:sldMk cId="1300041207" sldId="1658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897667131" sldId="1659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1577614263" sldId="1667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257555543" sldId="1668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3128746576" sldId="1670"/>
        </pc:sldMkLst>
      </pc:sldChg>
      <pc:sldChg chg="del">
        <pc:chgData name="Damien Aicheh" userId="d1c61494-71f4-494c-8dd8-8244e5c466b0" providerId="ADAL" clId="{94FD653F-C5DD-45CC-95F5-85A9F4349EA8}" dt="2023-06-01T15:45:44.457" v="17175" actId="47"/>
        <pc:sldMkLst>
          <pc:docMk/>
          <pc:sldMk cId="4159571050" sldId="1671"/>
        </pc:sldMkLst>
      </pc:sldChg>
      <pc:sldChg chg="del">
        <pc:chgData name="Damien Aicheh" userId="d1c61494-71f4-494c-8dd8-8244e5c466b0" providerId="ADAL" clId="{94FD653F-C5DD-45CC-95F5-85A9F4349EA8}" dt="2023-06-01T15:45:44.457" v="17175" actId="47"/>
        <pc:sldMkLst>
          <pc:docMk/>
          <pc:sldMk cId="1484408159" sldId="1672"/>
        </pc:sldMkLst>
      </pc:sldChg>
      <pc:sldChg chg="del">
        <pc:chgData name="Damien Aicheh" userId="d1c61494-71f4-494c-8dd8-8244e5c466b0" providerId="ADAL" clId="{94FD653F-C5DD-45CC-95F5-85A9F4349EA8}" dt="2023-06-01T15:45:45.825" v="17176" actId="47"/>
        <pc:sldMkLst>
          <pc:docMk/>
          <pc:sldMk cId="3232177956" sldId="1673"/>
        </pc:sldMkLst>
      </pc:sldChg>
      <pc:sldChg chg="del">
        <pc:chgData name="Damien Aicheh" userId="d1c61494-71f4-494c-8dd8-8244e5c466b0" providerId="ADAL" clId="{94FD653F-C5DD-45CC-95F5-85A9F4349EA8}" dt="2023-06-01T15:45:45.825" v="17176" actId="47"/>
        <pc:sldMkLst>
          <pc:docMk/>
          <pc:sldMk cId="3483704183" sldId="1674"/>
        </pc:sldMkLst>
      </pc:sldChg>
      <pc:sldChg chg="del">
        <pc:chgData name="Damien Aicheh" userId="d1c61494-71f4-494c-8dd8-8244e5c466b0" providerId="ADAL" clId="{94FD653F-C5DD-45CC-95F5-85A9F4349EA8}" dt="2023-06-01T15:45:45.825" v="17176" actId="47"/>
        <pc:sldMkLst>
          <pc:docMk/>
          <pc:sldMk cId="3547729323" sldId="1675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4126152892" sldId="1676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1422816429" sldId="1677"/>
        </pc:sldMkLst>
      </pc:sldChg>
      <pc:sldChg chg="del">
        <pc:chgData name="Damien Aicheh" userId="d1c61494-71f4-494c-8dd8-8244e5c466b0" providerId="ADAL" clId="{94FD653F-C5DD-45CC-95F5-85A9F4349EA8}" dt="2023-06-01T15:45:39.178" v="17172" actId="47"/>
        <pc:sldMkLst>
          <pc:docMk/>
          <pc:sldMk cId="622143730" sldId="1678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2847275196" sldId="1679"/>
        </pc:sldMkLst>
      </pc:sldChg>
      <pc:sldChg chg="del">
        <pc:chgData name="Damien Aicheh" userId="d1c61494-71f4-494c-8dd8-8244e5c466b0" providerId="ADAL" clId="{94FD653F-C5DD-45CC-95F5-85A9F4349EA8}" dt="2023-06-01T15:45:41.395" v="17173" actId="47"/>
        <pc:sldMkLst>
          <pc:docMk/>
          <pc:sldMk cId="1285768130" sldId="1680"/>
        </pc:sldMkLst>
      </pc:sldChg>
      <pc:sldChg chg="del">
        <pc:chgData name="Damien Aicheh" userId="d1c61494-71f4-494c-8dd8-8244e5c466b0" providerId="ADAL" clId="{94FD653F-C5DD-45CC-95F5-85A9F4349EA8}" dt="2023-06-01T15:46:00.522" v="17178" actId="47"/>
        <pc:sldMkLst>
          <pc:docMk/>
          <pc:sldMk cId="3759636335" sldId="1681"/>
        </pc:sldMkLst>
      </pc:sldChg>
      <pc:sldChg chg="addSp delSp modSp add mod ord">
        <pc:chgData name="Damien Aicheh" userId="d1c61494-71f4-494c-8dd8-8244e5c466b0" providerId="ADAL" clId="{94FD653F-C5DD-45CC-95F5-85A9F4349EA8}" dt="2023-06-08T12:33:38.210" v="32654" actId="20577"/>
        <pc:sldMkLst>
          <pc:docMk/>
          <pc:sldMk cId="1119149255" sldId="1682"/>
        </pc:sldMkLst>
        <pc:spChg chg="add mod">
          <ac:chgData name="Damien Aicheh" userId="d1c61494-71f4-494c-8dd8-8244e5c466b0" providerId="ADAL" clId="{94FD653F-C5DD-45CC-95F5-85A9F4349EA8}" dt="2023-05-25T07:17:56.932" v="21" actId="571"/>
          <ac:spMkLst>
            <pc:docMk/>
            <pc:sldMk cId="1119149255" sldId="1682"/>
            <ac:spMk id="2" creationId="{82FE7A42-759B-2412-62B1-549D978C3D2F}"/>
          </ac:spMkLst>
        </pc:spChg>
        <pc:spChg chg="del mod">
          <ac:chgData name="Damien Aicheh" userId="d1c61494-71f4-494c-8dd8-8244e5c466b0" providerId="ADAL" clId="{94FD653F-C5DD-45CC-95F5-85A9F4349EA8}" dt="2023-05-25T07:49:57.323" v="28" actId="478"/>
          <ac:spMkLst>
            <pc:docMk/>
            <pc:sldMk cId="1119149255" sldId="1682"/>
            <ac:spMk id="4" creationId="{841CB59B-EF9E-4E47-BF33-B8075EB6C7A1}"/>
          </ac:spMkLst>
        </pc:spChg>
        <pc:spChg chg="mod">
          <ac:chgData name="Damien Aicheh" userId="d1c61494-71f4-494c-8dd8-8244e5c466b0" providerId="ADAL" clId="{94FD653F-C5DD-45CC-95F5-85A9F4349EA8}" dt="2023-06-08T12:33:38.210" v="32654" actId="20577"/>
          <ac:spMkLst>
            <pc:docMk/>
            <pc:sldMk cId="1119149255" sldId="1682"/>
            <ac:spMk id="5" creationId="{58304294-793E-FB49-A26A-F2ADFBA94074}"/>
          </ac:spMkLst>
        </pc:spChg>
        <pc:spChg chg="add mod">
          <ac:chgData name="Damien Aicheh" userId="d1c61494-71f4-494c-8dd8-8244e5c466b0" providerId="ADAL" clId="{94FD653F-C5DD-45CC-95F5-85A9F4349EA8}" dt="2023-05-25T07:52:45.325" v="98" actId="14100"/>
          <ac:spMkLst>
            <pc:docMk/>
            <pc:sldMk cId="1119149255" sldId="1682"/>
            <ac:spMk id="8" creationId="{7A3A74C2-629E-991C-349F-1C2F3F197124}"/>
          </ac:spMkLst>
        </pc:spChg>
        <pc:picChg chg="add mod">
          <ac:chgData name="Damien Aicheh" userId="d1c61494-71f4-494c-8dd8-8244e5c466b0" providerId="ADAL" clId="{94FD653F-C5DD-45CC-95F5-85A9F4349EA8}" dt="2023-05-25T07:17:56.932" v="21" actId="571"/>
          <ac:picMkLst>
            <pc:docMk/>
            <pc:sldMk cId="1119149255" sldId="1682"/>
            <ac:picMk id="3" creationId="{3DB68C6F-90A4-FA98-CC6E-1A15891959E4}"/>
          </ac:picMkLst>
        </pc:picChg>
        <pc:picChg chg="add mod">
          <ac:chgData name="Damien Aicheh" userId="d1c61494-71f4-494c-8dd8-8244e5c466b0" providerId="ADAL" clId="{94FD653F-C5DD-45CC-95F5-85A9F4349EA8}" dt="2023-05-25T07:52:36.507" v="96" actId="1076"/>
          <ac:picMkLst>
            <pc:docMk/>
            <pc:sldMk cId="1119149255" sldId="1682"/>
            <ac:picMk id="1026" creationId="{425038F9-613F-E557-050E-8AA2A61A9AC6}"/>
          </ac:picMkLst>
        </pc:picChg>
      </pc:sldChg>
      <pc:sldChg chg="modSp add del mod ord">
        <pc:chgData name="Damien Aicheh" userId="d1c61494-71f4-494c-8dd8-8244e5c466b0" providerId="ADAL" clId="{94FD653F-C5DD-45CC-95F5-85A9F4349EA8}" dt="2023-05-26T07:26:19.246" v="3561" actId="47"/>
        <pc:sldMkLst>
          <pc:docMk/>
          <pc:sldMk cId="2875876127" sldId="1683"/>
        </pc:sldMkLst>
        <pc:spChg chg="mod">
          <ac:chgData name="Damien Aicheh" userId="d1c61494-71f4-494c-8dd8-8244e5c466b0" providerId="ADAL" clId="{94FD653F-C5DD-45CC-95F5-85A9F4349EA8}" dt="2023-05-25T07:53:46.686" v="105" actId="20577"/>
          <ac:spMkLst>
            <pc:docMk/>
            <pc:sldMk cId="2875876127" sldId="1683"/>
            <ac:spMk id="6" creationId="{F87D5380-9958-FB41-9A1C-9DDAF63D2757}"/>
          </ac:spMkLst>
        </pc:spChg>
      </pc:sldChg>
      <pc:sldChg chg="delSp modSp add del mod ord">
        <pc:chgData name="Damien Aicheh" userId="d1c61494-71f4-494c-8dd8-8244e5c466b0" providerId="ADAL" clId="{94FD653F-C5DD-45CC-95F5-85A9F4349EA8}" dt="2023-05-26T08:32:36.015" v="5021" actId="47"/>
        <pc:sldMkLst>
          <pc:docMk/>
          <pc:sldMk cId="1074596403" sldId="1684"/>
        </pc:sldMkLst>
        <pc:spChg chg="mod">
          <ac:chgData name="Damien Aicheh" userId="d1c61494-71f4-494c-8dd8-8244e5c466b0" providerId="ADAL" clId="{94FD653F-C5DD-45CC-95F5-85A9F4349EA8}" dt="2023-05-25T15:16:59.874" v="3185" actId="20577"/>
          <ac:spMkLst>
            <pc:docMk/>
            <pc:sldMk cId="1074596403" sldId="1684"/>
            <ac:spMk id="8" creationId="{19522803-7AAF-6843-A0DA-910E49B10590}"/>
          </ac:spMkLst>
        </pc:spChg>
        <pc:spChg chg="del">
          <ac:chgData name="Damien Aicheh" userId="d1c61494-71f4-494c-8dd8-8244e5c466b0" providerId="ADAL" clId="{94FD653F-C5DD-45CC-95F5-85A9F4349EA8}" dt="2023-05-25T07:56:28.857" v="179" actId="478"/>
          <ac:spMkLst>
            <pc:docMk/>
            <pc:sldMk cId="1074596403" sldId="1684"/>
            <ac:spMk id="9" creationId="{AB1D21A5-8201-5742-BF8F-0DE473B8BB64}"/>
          </ac:spMkLst>
        </pc:spChg>
        <pc:spChg chg="del">
          <ac:chgData name="Damien Aicheh" userId="d1c61494-71f4-494c-8dd8-8244e5c466b0" providerId="ADAL" clId="{94FD653F-C5DD-45CC-95F5-85A9F4349EA8}" dt="2023-05-25T07:56:07.898" v="154" actId="478"/>
          <ac:spMkLst>
            <pc:docMk/>
            <pc:sldMk cId="1074596403" sldId="1684"/>
            <ac:spMk id="10" creationId="{D954EAD0-4C33-A642-8F1D-BB409D027DB1}"/>
          </ac:spMkLst>
        </pc:spChg>
        <pc:spChg chg="del">
          <ac:chgData name="Damien Aicheh" userId="d1c61494-71f4-494c-8dd8-8244e5c466b0" providerId="ADAL" clId="{94FD653F-C5DD-45CC-95F5-85A9F4349EA8}" dt="2023-05-25T07:56:31.714" v="180" actId="478"/>
          <ac:spMkLst>
            <pc:docMk/>
            <pc:sldMk cId="1074596403" sldId="1684"/>
            <ac:spMk id="11" creationId="{FBDA53F7-AC97-6F48-AD19-A0021AC85436}"/>
          </ac:spMkLst>
        </pc:spChg>
        <pc:spChg chg="mod">
          <ac:chgData name="Damien Aicheh" userId="d1c61494-71f4-494c-8dd8-8244e5c466b0" providerId="ADAL" clId="{94FD653F-C5DD-45CC-95F5-85A9F4349EA8}" dt="2023-05-26T08:32:12.211" v="5017" actId="20577"/>
          <ac:spMkLst>
            <pc:docMk/>
            <pc:sldMk cId="1074596403" sldId="1684"/>
            <ac:spMk id="12" creationId="{AF22E557-A2F3-D448-8F56-09002FF18B0E}"/>
          </ac:spMkLst>
        </pc:spChg>
        <pc:spChg chg="del">
          <ac:chgData name="Damien Aicheh" userId="d1c61494-71f4-494c-8dd8-8244e5c466b0" providerId="ADAL" clId="{94FD653F-C5DD-45CC-95F5-85A9F4349EA8}" dt="2023-05-25T07:56:31.714" v="180" actId="478"/>
          <ac:spMkLst>
            <pc:docMk/>
            <pc:sldMk cId="1074596403" sldId="1684"/>
            <ac:spMk id="13" creationId="{BCD06FA0-FC96-0C45-A416-08487D7CFB32}"/>
          </ac:spMkLst>
        </pc:spChg>
      </pc:sldChg>
      <pc:sldChg chg="modSp add del mod">
        <pc:chgData name="Damien Aicheh" userId="d1c61494-71f4-494c-8dd8-8244e5c466b0" providerId="ADAL" clId="{94FD653F-C5DD-45CC-95F5-85A9F4349EA8}" dt="2023-06-05T15:34:47.960" v="23695" actId="47"/>
        <pc:sldMkLst>
          <pc:docMk/>
          <pc:sldMk cId="2464753083" sldId="1685"/>
        </pc:sldMkLst>
        <pc:spChg chg="mod">
          <ac:chgData name="Damien Aicheh" userId="d1c61494-71f4-494c-8dd8-8244e5c466b0" providerId="ADAL" clId="{94FD653F-C5DD-45CC-95F5-85A9F4349EA8}" dt="2023-05-25T07:57:17.667" v="194" actId="20577"/>
          <ac:spMkLst>
            <pc:docMk/>
            <pc:sldMk cId="2464753083" sldId="1685"/>
            <ac:spMk id="8" creationId="{19522803-7AAF-6843-A0DA-910E49B10590}"/>
          </ac:spMkLst>
        </pc:spChg>
        <pc:spChg chg="mod">
          <ac:chgData name="Damien Aicheh" userId="d1c61494-71f4-494c-8dd8-8244e5c466b0" providerId="ADAL" clId="{94FD653F-C5DD-45CC-95F5-85A9F4349EA8}" dt="2023-05-25T07:57:31.012" v="248" actId="20577"/>
          <ac:spMkLst>
            <pc:docMk/>
            <pc:sldMk cId="2464753083" sldId="1685"/>
            <ac:spMk id="12" creationId="{AF22E557-A2F3-D448-8F56-09002FF18B0E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4:47.283" v="17163" actId="47"/>
        <pc:sldMkLst>
          <pc:docMk/>
          <pc:sldMk cId="3482572493" sldId="1686"/>
        </pc:sldMkLst>
        <pc:spChg chg="mod">
          <ac:chgData name="Damien Aicheh" userId="d1c61494-71f4-494c-8dd8-8244e5c466b0" providerId="ADAL" clId="{94FD653F-C5DD-45CC-95F5-85A9F4349EA8}" dt="2023-05-25T07:58:34.177" v="264" actId="20577"/>
          <ac:spMkLst>
            <pc:docMk/>
            <pc:sldMk cId="3482572493" sldId="1686"/>
            <ac:spMk id="8" creationId="{19522803-7AAF-6843-A0DA-910E49B10590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0:07.524" v="7905" actId="47"/>
        <pc:sldMkLst>
          <pc:docMk/>
          <pc:sldMk cId="3878212266" sldId="1687"/>
        </pc:sldMkLst>
        <pc:spChg chg="mod">
          <ac:chgData name="Damien Aicheh" userId="d1c61494-71f4-494c-8dd8-8244e5c466b0" providerId="ADAL" clId="{94FD653F-C5DD-45CC-95F5-85A9F4349EA8}" dt="2023-05-25T08:02:41.926" v="311" actId="20577"/>
          <ac:spMkLst>
            <pc:docMk/>
            <pc:sldMk cId="3878212266" sldId="1687"/>
            <ac:spMk id="8" creationId="{19522803-7AAF-6843-A0DA-910E49B10590}"/>
          </ac:spMkLst>
        </pc:spChg>
        <pc:spChg chg="mod">
          <ac:chgData name="Damien Aicheh" userId="d1c61494-71f4-494c-8dd8-8244e5c466b0" providerId="ADAL" clId="{94FD653F-C5DD-45CC-95F5-85A9F4349EA8}" dt="2023-05-25T08:03:38.050" v="354" actId="20577"/>
          <ac:spMkLst>
            <pc:docMk/>
            <pc:sldMk cId="3878212266" sldId="1687"/>
            <ac:spMk id="12" creationId="{AF22E557-A2F3-D448-8F56-09002FF18B0E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359454937" sldId="1889"/>
        </pc:sldMkLst>
      </pc:sldChg>
      <pc:sldChg chg="modSp add del mod ord">
        <pc:chgData name="Damien Aicheh" userId="d1c61494-71f4-494c-8dd8-8244e5c466b0" providerId="ADAL" clId="{94FD653F-C5DD-45CC-95F5-85A9F4349EA8}" dt="2023-06-14T07:02:47.651" v="32657"/>
        <pc:sldMkLst>
          <pc:docMk/>
          <pc:sldMk cId="1455515046" sldId="1894"/>
        </pc:sldMkLst>
        <pc:spChg chg="mod">
          <ac:chgData name="Damien Aicheh" userId="d1c61494-71f4-494c-8dd8-8244e5c466b0" providerId="ADAL" clId="{94FD653F-C5DD-45CC-95F5-85A9F4349EA8}" dt="2023-05-26T08:44:25.550" v="5253" actId="20577"/>
          <ac:spMkLst>
            <pc:docMk/>
            <pc:sldMk cId="1455515046" sldId="1894"/>
            <ac:spMk id="8" creationId="{4E7B3270-9CA6-4C0C-969A-9FECA207B1AB}"/>
          </ac:spMkLst>
        </pc:spChg>
        <pc:grpChg chg="mod">
          <ac:chgData name="Damien Aicheh" userId="d1c61494-71f4-494c-8dd8-8244e5c466b0" providerId="ADAL" clId="{94FD653F-C5DD-45CC-95F5-85A9F4349EA8}" dt="2023-05-26T08:44:41.827" v="5254" actId="1076"/>
          <ac:grpSpMkLst>
            <pc:docMk/>
            <pc:sldMk cId="1455515046" sldId="1894"/>
            <ac:grpSpMk id="4" creationId="{F2779551-607F-41B5-8117-983E353034C1}"/>
          </ac:grpSpMkLst>
        </pc:grpChg>
        <pc:picChg chg="mod modCrop">
          <ac:chgData name="Damien Aicheh" userId="d1c61494-71f4-494c-8dd8-8244e5c466b0" providerId="ADAL" clId="{94FD653F-C5DD-45CC-95F5-85A9F4349EA8}" dt="2023-05-26T08:40:02.032" v="5164" actId="732"/>
          <ac:picMkLst>
            <pc:docMk/>
            <pc:sldMk cId="1455515046" sldId="1894"/>
            <ac:picMk id="7" creationId="{418DB49F-09BF-43F4-85E1-AAADB4DF9546}"/>
          </ac:picMkLst>
        </pc:picChg>
      </pc:sldChg>
      <pc:sldChg chg="modSp add del mod ord">
        <pc:chgData name="Damien Aicheh" userId="d1c61494-71f4-494c-8dd8-8244e5c466b0" providerId="ADAL" clId="{94FD653F-C5DD-45CC-95F5-85A9F4349EA8}" dt="2023-06-14T07:02:47.651" v="32657"/>
        <pc:sldMkLst>
          <pc:docMk/>
          <pc:sldMk cId="687726162" sldId="1895"/>
        </pc:sldMkLst>
        <pc:spChg chg="mod">
          <ac:chgData name="Damien Aicheh" userId="d1c61494-71f4-494c-8dd8-8244e5c466b0" providerId="ADAL" clId="{94FD653F-C5DD-45CC-95F5-85A9F4349EA8}" dt="2023-06-05T13:34:59.685" v="21535" actId="113"/>
          <ac:spMkLst>
            <pc:docMk/>
            <pc:sldMk cId="687726162" sldId="1895"/>
            <ac:spMk id="7" creationId="{8C1CCBAD-D0C8-49E8-8F46-F7F4AB8EA925}"/>
          </ac:spMkLst>
        </pc:spChg>
        <pc:grpChg chg="mod">
          <ac:chgData name="Damien Aicheh" userId="d1c61494-71f4-494c-8dd8-8244e5c466b0" providerId="ADAL" clId="{94FD653F-C5DD-45CC-95F5-85A9F4349EA8}" dt="2023-05-26T08:47:01.095" v="5290" actId="1076"/>
          <ac:grpSpMkLst>
            <pc:docMk/>
            <pc:sldMk cId="687726162" sldId="1895"/>
            <ac:grpSpMk id="4" creationId="{0317B375-7F74-4419-920C-EB463904E928}"/>
          </ac:grpSpMkLst>
        </pc:grpChg>
        <pc:picChg chg="mod modCrop">
          <ac:chgData name="Damien Aicheh" userId="d1c61494-71f4-494c-8dd8-8244e5c466b0" providerId="ADAL" clId="{94FD653F-C5DD-45CC-95F5-85A9F4349EA8}" dt="2023-05-26T08:46:55.852" v="5289" actId="732"/>
          <ac:picMkLst>
            <pc:docMk/>
            <pc:sldMk cId="687726162" sldId="1895"/>
            <ac:picMk id="9" creationId="{189C4B77-4A40-44B3-8193-7891A77BBD4C}"/>
          </ac:picMkLst>
        </pc:picChg>
      </pc:sldChg>
      <pc:sldChg chg="add del">
        <pc:chgData name="Damien Aicheh" userId="d1c61494-71f4-494c-8dd8-8244e5c466b0" providerId="ADAL" clId="{94FD653F-C5DD-45CC-95F5-85A9F4349EA8}" dt="2023-05-25T08:04:46.869" v="375" actId="47"/>
        <pc:sldMkLst>
          <pc:docMk/>
          <pc:sldMk cId="1462463296" sldId="2076136544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481068357" sldId="2076138051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421331952" sldId="2076138053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206391952" sldId="2076138055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3932640093" sldId="2076138065"/>
        </pc:sldMkLst>
      </pc:sldChg>
      <pc:sldChg chg="add del setBg">
        <pc:chgData name="Damien Aicheh" userId="d1c61494-71f4-494c-8dd8-8244e5c466b0" providerId="ADAL" clId="{94FD653F-C5DD-45CC-95F5-85A9F4349EA8}" dt="2023-05-25T08:05:08.829" v="376" actId="47"/>
        <pc:sldMkLst>
          <pc:docMk/>
          <pc:sldMk cId="1144690216" sldId="2076138066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827985178" sldId="2076138067"/>
        </pc:sldMkLst>
      </pc:sldChg>
      <pc:sldChg chg="modSp add del">
        <pc:chgData name="Damien Aicheh" userId="d1c61494-71f4-494c-8dd8-8244e5c466b0" providerId="ADAL" clId="{94FD653F-C5DD-45CC-95F5-85A9F4349EA8}" dt="2023-05-25T10:04:45.701" v="1347" actId="47"/>
        <pc:sldMkLst>
          <pc:docMk/>
          <pc:sldMk cId="4102185582" sldId="2076138068"/>
        </pc:sldMkLst>
        <pc:graphicFrameChg chg="mod">
          <ac:chgData name="Damien Aicheh" userId="d1c61494-71f4-494c-8dd8-8244e5c466b0" providerId="ADAL" clId="{94FD653F-C5DD-45CC-95F5-85A9F4349EA8}" dt="2023-05-25T10:01:42.147" v="1294" actId="20577"/>
          <ac:graphicFrameMkLst>
            <pc:docMk/>
            <pc:sldMk cId="4102185582" sldId="2076138068"/>
            <ac:graphicFrameMk id="9" creationId="{5529F090-36B5-4A62-9A0B-61B6775C4585}"/>
          </ac:graphicFrameMkLst>
        </pc:graphicFrameChg>
      </pc:sldChg>
      <pc:sldChg chg="modSp add del mod ord">
        <pc:chgData name="Damien Aicheh" userId="d1c61494-71f4-494c-8dd8-8244e5c466b0" providerId="ADAL" clId="{94FD653F-C5DD-45CC-95F5-85A9F4349EA8}" dt="2023-06-14T07:02:47.651" v="32657"/>
        <pc:sldMkLst>
          <pc:docMk/>
          <pc:sldMk cId="463952900" sldId="2076138069"/>
        </pc:sldMkLst>
        <pc:spChg chg="mod">
          <ac:chgData name="Damien Aicheh" userId="d1c61494-71f4-494c-8dd8-8244e5c466b0" providerId="ADAL" clId="{94FD653F-C5DD-45CC-95F5-85A9F4349EA8}" dt="2023-05-26T08:54:05.788" v="5357" actId="113"/>
          <ac:spMkLst>
            <pc:docMk/>
            <pc:sldMk cId="463952900" sldId="2076138069"/>
            <ac:spMk id="7" creationId="{D8362CAB-673A-47CD-B03B-A9D967021351}"/>
          </ac:spMkLst>
        </pc:spChg>
        <pc:picChg chg="mod modCrop">
          <ac:chgData name="Damien Aicheh" userId="d1c61494-71f4-494c-8dd8-8244e5c466b0" providerId="ADAL" clId="{94FD653F-C5DD-45CC-95F5-85A9F4349EA8}" dt="2023-05-26T08:49:22.123" v="5302" actId="732"/>
          <ac:picMkLst>
            <pc:docMk/>
            <pc:sldMk cId="463952900" sldId="2076138069"/>
            <ac:picMk id="9" creationId="{9C8AE58A-AAC7-48EE-9D14-AD4AB74E5BC1}"/>
          </ac:picMkLst>
        </pc:picChg>
      </pc:sldChg>
      <pc:sldChg chg="modSp add del mod ord">
        <pc:chgData name="Damien Aicheh" userId="d1c61494-71f4-494c-8dd8-8244e5c466b0" providerId="ADAL" clId="{94FD653F-C5DD-45CC-95F5-85A9F4349EA8}" dt="2023-06-14T07:02:47.651" v="32657"/>
        <pc:sldMkLst>
          <pc:docMk/>
          <pc:sldMk cId="2185795286" sldId="2076138070"/>
        </pc:sldMkLst>
        <pc:spChg chg="mod">
          <ac:chgData name="Damien Aicheh" userId="d1c61494-71f4-494c-8dd8-8244e5c466b0" providerId="ADAL" clId="{94FD653F-C5DD-45CC-95F5-85A9F4349EA8}" dt="2023-05-26T08:54:09.955" v="5358" actId="113"/>
          <ac:spMkLst>
            <pc:docMk/>
            <pc:sldMk cId="2185795286" sldId="2076138070"/>
            <ac:spMk id="7" creationId="{9444750B-65B7-4EA3-9EE9-3EBC8A0803C8}"/>
          </ac:spMkLst>
        </pc:spChg>
        <pc:grpChg chg="mod">
          <ac:chgData name="Damien Aicheh" userId="d1c61494-71f4-494c-8dd8-8244e5c466b0" providerId="ADAL" clId="{94FD653F-C5DD-45CC-95F5-85A9F4349EA8}" dt="2023-05-26T08:54:19.484" v="5359" actId="1076"/>
          <ac:grpSpMkLst>
            <pc:docMk/>
            <pc:sldMk cId="2185795286" sldId="2076138070"/>
            <ac:grpSpMk id="2" creationId="{75D00C73-CB75-4E70-9D7D-D3439208084C}"/>
          </ac:grpSpMkLst>
        </pc:gr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820035714" sldId="2076138074"/>
        </pc:sldMkLst>
      </pc:sldChg>
      <pc:sldChg chg="add del">
        <pc:chgData name="Damien Aicheh" userId="d1c61494-71f4-494c-8dd8-8244e5c466b0" providerId="ADAL" clId="{94FD653F-C5DD-45CC-95F5-85A9F4349EA8}" dt="2023-05-31T13:00:09.868" v="7906" actId="47"/>
        <pc:sldMkLst>
          <pc:docMk/>
          <pc:sldMk cId="2434716424" sldId="2076138075"/>
        </pc:sldMkLst>
      </pc:sldChg>
      <pc:sldChg chg="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922592725" sldId="2076138076"/>
        </pc:sldMkLst>
        <pc:spChg chg="mod">
          <ac:chgData name="Damien Aicheh" userId="d1c61494-71f4-494c-8dd8-8244e5c466b0" providerId="ADAL" clId="{94FD653F-C5DD-45CC-95F5-85A9F4349EA8}" dt="2023-05-25T14:08:15.636" v="2935" actId="27636"/>
          <ac:spMkLst>
            <pc:docMk/>
            <pc:sldMk cId="922592725" sldId="2076138076"/>
            <ac:spMk id="3" creationId="{89C464DC-AE53-451E-9B8F-D1DEF01A0A83}"/>
          </ac:spMkLst>
        </pc:spChg>
      </pc:sldChg>
      <pc:sldChg chg="modSp add del mod">
        <pc:chgData name="Damien Aicheh" userId="d1c61494-71f4-494c-8dd8-8244e5c466b0" providerId="ADAL" clId="{94FD653F-C5DD-45CC-95F5-85A9F4349EA8}" dt="2023-05-26T08:28:16.135" v="4919" actId="47"/>
        <pc:sldMkLst>
          <pc:docMk/>
          <pc:sldMk cId="4163348672" sldId="2076138076"/>
        </pc:sldMkLst>
        <pc:spChg chg="mod">
          <ac:chgData name="Damien Aicheh" userId="d1c61494-71f4-494c-8dd8-8244e5c466b0" providerId="ADAL" clId="{94FD653F-C5DD-45CC-95F5-85A9F4349EA8}" dt="2023-05-26T08:24:53.013" v="4899"/>
          <ac:spMkLst>
            <pc:docMk/>
            <pc:sldMk cId="4163348672" sldId="2076138076"/>
            <ac:spMk id="2" creationId="{52311276-2DB3-45B8-B0BF-DA0F7D835D7C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750007611" sldId="2076138078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77838691" sldId="2076138079"/>
        </pc:sldMkLst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46634246" sldId="2076138080"/>
        </pc:sldMkLst>
        <pc:spChg chg="mod">
          <ac:chgData name="Damien Aicheh" userId="d1c61494-71f4-494c-8dd8-8244e5c466b0" providerId="ADAL" clId="{94FD653F-C5DD-45CC-95F5-85A9F4349EA8}" dt="2023-05-25T08:04:01.086" v="364" actId="27636"/>
          <ac:spMkLst>
            <pc:docMk/>
            <pc:sldMk cId="46634246" sldId="2076138080"/>
            <ac:spMk id="3" creationId="{43BF05B0-26B6-4093-91EB-CD1AE83F06B8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3502854030" sldId="2076138081"/>
        </pc:sldMkLst>
        <pc:spChg chg="mod">
          <ac:chgData name="Damien Aicheh" userId="d1c61494-71f4-494c-8dd8-8244e5c466b0" providerId="ADAL" clId="{94FD653F-C5DD-45CC-95F5-85A9F4349EA8}" dt="2023-05-25T08:04:01.091" v="365" actId="27636"/>
          <ac:spMkLst>
            <pc:docMk/>
            <pc:sldMk cId="3502854030" sldId="2076138081"/>
            <ac:spMk id="3" creationId="{43BF05B0-26B6-4093-91EB-CD1AE83F06B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560280877" sldId="2076138082"/>
        </pc:sldMkLst>
      </pc:sldChg>
      <pc:sldChg chg="add del setBg">
        <pc:chgData name="Damien Aicheh" userId="d1c61494-71f4-494c-8dd8-8244e5c466b0" providerId="ADAL" clId="{94FD653F-C5DD-45CC-95F5-85A9F4349EA8}" dt="2023-05-25T08:29:09.864" v="400" actId="47"/>
        <pc:sldMkLst>
          <pc:docMk/>
          <pc:sldMk cId="818851490" sldId="2076138085"/>
        </pc:sldMkLst>
      </pc:sldChg>
      <pc:sldChg chg="addSp delSp modSp add del mod">
        <pc:chgData name="Damien Aicheh" userId="d1c61494-71f4-494c-8dd8-8244e5c466b0" providerId="ADAL" clId="{94FD653F-C5DD-45CC-95F5-85A9F4349EA8}" dt="2023-05-26T07:56:26.388" v="4347" actId="2696"/>
        <pc:sldMkLst>
          <pc:docMk/>
          <pc:sldMk cId="1510963586" sldId="2076138086"/>
        </pc:sldMkLst>
        <pc:spChg chg="mod">
          <ac:chgData name="Damien Aicheh" userId="d1c61494-71f4-494c-8dd8-8244e5c466b0" providerId="ADAL" clId="{94FD653F-C5DD-45CC-95F5-85A9F4349EA8}" dt="2023-05-25T09:28:24.717" v="1136" actId="313"/>
          <ac:spMkLst>
            <pc:docMk/>
            <pc:sldMk cId="1510963586" sldId="2076138086"/>
            <ac:spMk id="2" creationId="{7FF7EFFA-F60E-466A-AB79-84AE721732BF}"/>
          </ac:spMkLst>
        </pc:spChg>
        <pc:spChg chg="add mod">
          <ac:chgData name="Damien Aicheh" userId="d1c61494-71f4-494c-8dd8-8244e5c466b0" providerId="ADAL" clId="{94FD653F-C5DD-45CC-95F5-85A9F4349EA8}" dt="2023-05-25T09:31:11.937" v="1175" actId="20577"/>
          <ac:spMkLst>
            <pc:docMk/>
            <pc:sldMk cId="1510963586" sldId="2076138086"/>
            <ac:spMk id="3" creationId="{07A4587A-4ACB-0EEA-ABAF-F330F7864BD4}"/>
          </ac:spMkLst>
        </pc:spChg>
        <pc:spChg chg="add del mod">
          <ac:chgData name="Damien Aicheh" userId="d1c61494-71f4-494c-8dd8-8244e5c466b0" providerId="ADAL" clId="{94FD653F-C5DD-45CC-95F5-85A9F4349EA8}" dt="2023-05-25T09:30:58.572" v="1153" actId="478"/>
          <ac:spMkLst>
            <pc:docMk/>
            <pc:sldMk cId="1510963586" sldId="2076138086"/>
            <ac:spMk id="10" creationId="{A660943D-3D38-6CAF-0245-BF3C9DFBA01C}"/>
          </ac:spMkLst>
        </pc:spChg>
        <pc:spChg chg="add mod">
          <ac:chgData name="Damien Aicheh" userId="d1c61494-71f4-494c-8dd8-8244e5c466b0" providerId="ADAL" clId="{94FD653F-C5DD-45CC-95F5-85A9F4349EA8}" dt="2023-05-25T09:54:52.863" v="1240" actId="20577"/>
          <ac:spMkLst>
            <pc:docMk/>
            <pc:sldMk cId="1510963586" sldId="2076138086"/>
            <ac:spMk id="14" creationId="{08C87345-4CCD-A351-7520-8144B5734E77}"/>
          </ac:spMkLst>
        </pc:spChg>
        <pc:picChg chg="add del">
          <ac:chgData name="Damien Aicheh" userId="d1c61494-71f4-494c-8dd8-8244e5c466b0" providerId="ADAL" clId="{94FD653F-C5DD-45CC-95F5-85A9F4349EA8}" dt="2023-05-25T09:28:48.745" v="1138" actId="22"/>
          <ac:picMkLst>
            <pc:docMk/>
            <pc:sldMk cId="1510963586" sldId="2076138086"/>
            <ac:picMk id="5" creationId="{3685F938-EB2D-D9C3-A153-5C46EB40F2F9}"/>
          </ac:picMkLst>
        </pc:picChg>
        <pc:picChg chg="add del">
          <ac:chgData name="Damien Aicheh" userId="d1c61494-71f4-494c-8dd8-8244e5c466b0" providerId="ADAL" clId="{94FD653F-C5DD-45CC-95F5-85A9F4349EA8}" dt="2023-05-25T09:29:17.561" v="1140" actId="22"/>
          <ac:picMkLst>
            <pc:docMk/>
            <pc:sldMk cId="1510963586" sldId="2076138086"/>
            <ac:picMk id="7" creationId="{D8299108-B644-A900-14AC-B1C1FA83D277}"/>
          </ac:picMkLst>
        </pc:picChg>
        <pc:picChg chg="add mod">
          <ac:chgData name="Damien Aicheh" userId="d1c61494-71f4-494c-8dd8-8244e5c466b0" providerId="ADAL" clId="{94FD653F-C5DD-45CC-95F5-85A9F4349EA8}" dt="2023-05-25T09:54:35.978" v="1228" actId="1076"/>
          <ac:picMkLst>
            <pc:docMk/>
            <pc:sldMk cId="1510963586" sldId="2076138086"/>
            <ac:picMk id="9" creationId="{18EA8179-6ABC-0C78-484B-F90E62A60210}"/>
          </ac:picMkLst>
        </pc:picChg>
        <pc:picChg chg="add del mod">
          <ac:chgData name="Damien Aicheh" userId="d1c61494-71f4-494c-8dd8-8244e5c466b0" providerId="ADAL" clId="{94FD653F-C5DD-45CC-95F5-85A9F4349EA8}" dt="2023-05-25T09:30:30.628" v="1150" actId="478"/>
          <ac:picMkLst>
            <pc:docMk/>
            <pc:sldMk cId="1510963586" sldId="2076138086"/>
            <ac:picMk id="11" creationId="{6CED63FF-D860-7C69-E646-57EB5386A6C7}"/>
          </ac:picMkLst>
        </pc:picChg>
        <pc:picChg chg="add mod">
          <ac:chgData name="Damien Aicheh" userId="d1c61494-71f4-494c-8dd8-8244e5c466b0" providerId="ADAL" clId="{94FD653F-C5DD-45CC-95F5-85A9F4349EA8}" dt="2023-05-25T09:55:15.310" v="1241" actId="1076"/>
          <ac:picMkLst>
            <pc:docMk/>
            <pc:sldMk cId="1510963586" sldId="2076138086"/>
            <ac:picMk id="13" creationId="{0502F88A-A013-17F7-5360-48B62351EA62}"/>
          </ac:picMkLst>
        </pc:picChg>
      </pc:sldChg>
      <pc:sldChg chg="modSp add mod">
        <pc:chgData name="Damien Aicheh" userId="d1c61494-71f4-494c-8dd8-8244e5c466b0" providerId="ADAL" clId="{94FD653F-C5DD-45CC-95F5-85A9F4349EA8}" dt="2023-05-26T07:58:50.256" v="4414" actId="1076"/>
        <pc:sldMkLst>
          <pc:docMk/>
          <pc:sldMk cId="3604798195" sldId="2076138086"/>
        </pc:sldMkLst>
        <pc:spChg chg="mod">
          <ac:chgData name="Damien Aicheh" userId="d1c61494-71f4-494c-8dd8-8244e5c466b0" providerId="ADAL" clId="{94FD653F-C5DD-45CC-95F5-85A9F4349EA8}" dt="2023-05-26T07:56:37.771" v="4349"/>
          <ac:spMkLst>
            <pc:docMk/>
            <pc:sldMk cId="3604798195" sldId="2076138086"/>
            <ac:spMk id="2" creationId="{7FF7EFFA-F60E-466A-AB79-84AE721732BF}"/>
          </ac:spMkLst>
        </pc:spChg>
        <pc:spChg chg="mod">
          <ac:chgData name="Damien Aicheh" userId="d1c61494-71f4-494c-8dd8-8244e5c466b0" providerId="ADAL" clId="{94FD653F-C5DD-45CC-95F5-85A9F4349EA8}" dt="2023-05-26T07:57:20.993" v="4411" actId="20577"/>
          <ac:spMkLst>
            <pc:docMk/>
            <pc:sldMk cId="3604798195" sldId="2076138086"/>
            <ac:spMk id="3" creationId="{07A4587A-4ACB-0EEA-ABAF-F330F7864BD4}"/>
          </ac:spMkLst>
        </pc:spChg>
        <pc:picChg chg="mod">
          <ac:chgData name="Damien Aicheh" userId="d1c61494-71f4-494c-8dd8-8244e5c466b0" providerId="ADAL" clId="{94FD653F-C5DD-45CC-95F5-85A9F4349EA8}" dt="2023-05-26T07:57:01.993" v="4390" actId="1076"/>
          <ac:picMkLst>
            <pc:docMk/>
            <pc:sldMk cId="3604798195" sldId="2076138086"/>
            <ac:picMk id="9" creationId="{18EA8179-6ABC-0C78-484B-F90E62A60210}"/>
          </ac:picMkLst>
        </pc:picChg>
        <pc:picChg chg="mod">
          <ac:chgData name="Damien Aicheh" userId="d1c61494-71f4-494c-8dd8-8244e5c466b0" providerId="ADAL" clId="{94FD653F-C5DD-45CC-95F5-85A9F4349EA8}" dt="2023-05-26T07:58:50.256" v="4414" actId="1076"/>
          <ac:picMkLst>
            <pc:docMk/>
            <pc:sldMk cId="3604798195" sldId="2076138086"/>
            <ac:picMk id="13" creationId="{0502F88A-A013-17F7-5360-48B62351EA62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5-25T10:02:01.677" v="1305" actId="47"/>
        <pc:sldMkLst>
          <pc:docMk/>
          <pc:sldMk cId="255957624" sldId="2076138087"/>
        </pc:sldMkLst>
        <pc:spChg chg="mod">
          <ac:chgData name="Damien Aicheh" userId="d1c61494-71f4-494c-8dd8-8244e5c466b0" providerId="ADAL" clId="{94FD653F-C5DD-45CC-95F5-85A9F4349EA8}" dt="2023-05-25T10:00:21.843" v="1275" actId="6549"/>
          <ac:spMkLst>
            <pc:docMk/>
            <pc:sldMk cId="255957624" sldId="2076138087"/>
            <ac:spMk id="2" creationId="{7FF7EFFA-F60E-466A-AB79-84AE721732BF}"/>
          </ac:spMkLst>
        </pc:spChg>
        <pc:spChg chg="add mod">
          <ac:chgData name="Damien Aicheh" userId="d1c61494-71f4-494c-8dd8-8244e5c466b0" providerId="ADAL" clId="{94FD653F-C5DD-45CC-95F5-85A9F4349EA8}" dt="2023-05-25T10:00:49.566" v="1279"/>
          <ac:spMkLst>
            <pc:docMk/>
            <pc:sldMk cId="255957624" sldId="2076138087"/>
            <ac:spMk id="5" creationId="{4CF57D9F-4F26-F883-DA66-1B13154D7EBD}"/>
          </ac:spMkLst>
        </pc:spChg>
        <pc:spChg chg="add mod">
          <ac:chgData name="Damien Aicheh" userId="d1c61494-71f4-494c-8dd8-8244e5c466b0" providerId="ADAL" clId="{94FD653F-C5DD-45CC-95F5-85A9F4349EA8}" dt="2023-05-25T10:00:49.566" v="1279"/>
          <ac:spMkLst>
            <pc:docMk/>
            <pc:sldMk cId="255957624" sldId="2076138087"/>
            <ac:spMk id="6" creationId="{FF8A474B-FB9C-7E4E-BC29-D555850F63B5}"/>
          </ac:spMkLst>
        </pc:spChg>
        <pc:grpChg chg="add mod">
          <ac:chgData name="Damien Aicheh" userId="d1c61494-71f4-494c-8dd8-8244e5c466b0" providerId="ADAL" clId="{94FD653F-C5DD-45CC-95F5-85A9F4349EA8}" dt="2023-05-25T10:00:49.566" v="1279"/>
          <ac:grpSpMkLst>
            <pc:docMk/>
            <pc:sldMk cId="255957624" sldId="2076138087"/>
            <ac:grpSpMk id="4" creationId="{127A3E8A-E65C-FC4B-AB8B-9C8BA1BD3428}"/>
          </ac:grpSpMkLst>
        </pc:grpChg>
        <pc:graphicFrameChg chg="add mod">
          <ac:chgData name="Damien Aicheh" userId="d1c61494-71f4-494c-8dd8-8244e5c466b0" providerId="ADAL" clId="{94FD653F-C5DD-45CC-95F5-85A9F4349EA8}" dt="2023-05-25T10:01:07.656" v="1283" actId="14100"/>
          <ac:graphicFrameMkLst>
            <pc:docMk/>
            <pc:sldMk cId="255957624" sldId="2076138087"/>
            <ac:graphicFrameMk id="7" creationId="{DFE54662-7DC2-E4EB-49D8-0F893B1DB10E}"/>
          </ac:graphicFrameMkLst>
        </pc:graphicFrameChg>
        <pc:picChg chg="add del mod">
          <ac:chgData name="Damien Aicheh" userId="d1c61494-71f4-494c-8dd8-8244e5c466b0" providerId="ADAL" clId="{94FD653F-C5DD-45CC-95F5-85A9F4349EA8}" dt="2023-05-25T10:00:44.762" v="1277"/>
          <ac:picMkLst>
            <pc:docMk/>
            <pc:sldMk cId="255957624" sldId="2076138087"/>
            <ac:picMk id="3" creationId="{8CC235F0-F1F4-AE57-8420-07933064CABB}"/>
          </ac:picMkLst>
        </pc:picChg>
        <pc:picChg chg="add del mod">
          <ac:chgData name="Damien Aicheh" userId="d1c61494-71f4-494c-8dd8-8244e5c466b0" providerId="ADAL" clId="{94FD653F-C5DD-45CC-95F5-85A9F4349EA8}" dt="2023-05-25T10:01:11.607" v="1284" actId="478"/>
          <ac:picMkLst>
            <pc:docMk/>
            <pc:sldMk cId="255957624" sldId="2076138087"/>
            <ac:picMk id="8" creationId="{70B05E39-17BD-3BB1-1167-2050990D3E2F}"/>
          </ac:picMkLst>
        </pc:picChg>
      </pc:sldChg>
      <pc:sldChg chg="modSp add del mod ord">
        <pc:chgData name="Damien Aicheh" userId="d1c61494-71f4-494c-8dd8-8244e5c466b0" providerId="ADAL" clId="{94FD653F-C5DD-45CC-95F5-85A9F4349EA8}" dt="2023-05-31T13:00:12.602" v="7907" actId="47"/>
        <pc:sldMkLst>
          <pc:docMk/>
          <pc:sldMk cId="3486969336" sldId="2076138088"/>
        </pc:sldMkLst>
        <pc:spChg chg="mod">
          <ac:chgData name="Damien Aicheh" userId="d1c61494-71f4-494c-8dd8-8244e5c466b0" providerId="ADAL" clId="{94FD653F-C5DD-45CC-95F5-85A9F4349EA8}" dt="2023-05-25T08:43:16.022" v="564" actId="20577"/>
          <ac:spMkLst>
            <pc:docMk/>
            <pc:sldMk cId="3486969336" sldId="2076138088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1:15.925" v="7911" actId="47"/>
        <pc:sldMkLst>
          <pc:docMk/>
          <pc:sldMk cId="1299380805" sldId="2076138089"/>
        </pc:sldMkLst>
        <pc:spChg chg="mod">
          <ac:chgData name="Damien Aicheh" userId="d1c61494-71f4-494c-8dd8-8244e5c466b0" providerId="ADAL" clId="{94FD653F-C5DD-45CC-95F5-85A9F4349EA8}" dt="2023-05-25T08:30:08.446" v="416" actId="20577"/>
          <ac:spMkLst>
            <pc:docMk/>
            <pc:sldMk cId="1299380805" sldId="2076138089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236451101" sldId="2076138089"/>
        </pc:sldMkLst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1409340217" sldId="2076138090"/>
        </pc:sldMkLst>
        <pc:spChg chg="mod">
          <ac:chgData name="Damien Aicheh" userId="d1c61494-71f4-494c-8dd8-8244e5c466b0" providerId="ADAL" clId="{94FD653F-C5DD-45CC-95F5-85A9F4349EA8}" dt="2023-05-25T08:04:01.094" v="366" actId="27636"/>
          <ac:spMkLst>
            <pc:docMk/>
            <pc:sldMk cId="1409340217" sldId="2076138090"/>
            <ac:spMk id="3" creationId="{43BF05B0-26B6-4093-91EB-CD1AE83F06B8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1:18.447" v="7912" actId="47"/>
        <pc:sldMkLst>
          <pc:docMk/>
          <pc:sldMk cId="2792537945" sldId="2076138090"/>
        </pc:sldMkLst>
        <pc:spChg chg="mod">
          <ac:chgData name="Damien Aicheh" userId="d1c61494-71f4-494c-8dd8-8244e5c466b0" providerId="ADAL" clId="{94FD653F-C5DD-45CC-95F5-85A9F4349EA8}" dt="2023-05-25T08:30:19.330" v="432" actId="20577"/>
          <ac:spMkLst>
            <pc:docMk/>
            <pc:sldMk cId="2792537945" sldId="2076138090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1:33.982" v="7913" actId="47"/>
        <pc:sldMkLst>
          <pc:docMk/>
          <pc:sldMk cId="1929620854" sldId="2076138091"/>
        </pc:sldMkLst>
        <pc:spChg chg="mod">
          <ac:chgData name="Damien Aicheh" userId="d1c61494-71f4-494c-8dd8-8244e5c466b0" providerId="ADAL" clId="{94FD653F-C5DD-45CC-95F5-85A9F4349EA8}" dt="2023-05-25T08:37:18.406" v="444" actId="20577"/>
          <ac:spMkLst>
            <pc:docMk/>
            <pc:sldMk cId="1929620854" sldId="2076138091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253196022" sldId="2076138091"/>
        </pc:sldMkLst>
      </pc:sldChg>
      <pc:sldChg chg="addSp delSp modSp add del mod ord">
        <pc:chgData name="Damien Aicheh" userId="d1c61494-71f4-494c-8dd8-8244e5c466b0" providerId="ADAL" clId="{94FD653F-C5DD-45CC-95F5-85A9F4349EA8}" dt="2023-05-26T08:20:52.613" v="4896" actId="2696"/>
        <pc:sldMkLst>
          <pc:docMk/>
          <pc:sldMk cId="477387699" sldId="2076138092"/>
        </pc:sldMkLst>
        <pc:spChg chg="mod">
          <ac:chgData name="Damien Aicheh" userId="d1c61494-71f4-494c-8dd8-8244e5c466b0" providerId="ADAL" clId="{94FD653F-C5DD-45CC-95F5-85A9F4349EA8}" dt="2023-05-25T13:41:26.929" v="2907" actId="20577"/>
          <ac:spMkLst>
            <pc:docMk/>
            <pc:sldMk cId="477387699" sldId="2076138092"/>
            <ac:spMk id="2" creationId="{7FF7EFFA-F60E-466A-AB79-84AE721732BF}"/>
          </ac:spMkLst>
        </pc:spChg>
        <pc:picChg chg="add del mod">
          <ac:chgData name="Damien Aicheh" userId="d1c61494-71f4-494c-8dd8-8244e5c466b0" providerId="ADAL" clId="{94FD653F-C5DD-45CC-95F5-85A9F4349EA8}" dt="2023-05-25T12:19:43.574" v="2148" actId="478"/>
          <ac:picMkLst>
            <pc:docMk/>
            <pc:sldMk cId="477387699" sldId="2076138092"/>
            <ac:picMk id="4" creationId="{646CAB7E-550E-69AC-0201-3900EF03ABE5}"/>
          </ac:picMkLst>
        </pc:picChg>
        <pc:picChg chg="add del mod">
          <ac:chgData name="Damien Aicheh" userId="d1c61494-71f4-494c-8dd8-8244e5c466b0" providerId="ADAL" clId="{94FD653F-C5DD-45CC-95F5-85A9F4349EA8}" dt="2023-05-25T10:19:40.201" v="1746" actId="478"/>
          <ac:picMkLst>
            <pc:docMk/>
            <pc:sldMk cId="477387699" sldId="2076138092"/>
            <ac:picMk id="6" creationId="{89C783A3-C514-0F36-9F94-A9DC8F608162}"/>
          </ac:picMkLst>
        </pc:picChg>
        <pc:picChg chg="add del">
          <ac:chgData name="Damien Aicheh" userId="d1c61494-71f4-494c-8dd8-8244e5c466b0" providerId="ADAL" clId="{94FD653F-C5DD-45CC-95F5-85A9F4349EA8}" dt="2023-05-25T10:19:49.032" v="1748" actId="22"/>
          <ac:picMkLst>
            <pc:docMk/>
            <pc:sldMk cId="477387699" sldId="2076138092"/>
            <ac:picMk id="8" creationId="{2B844B03-79C0-B9D5-5AF9-195F8F9CC17F}"/>
          </ac:picMkLst>
        </pc:picChg>
        <pc:picChg chg="add del">
          <ac:chgData name="Damien Aicheh" userId="d1c61494-71f4-494c-8dd8-8244e5c466b0" providerId="ADAL" clId="{94FD653F-C5DD-45CC-95F5-85A9F4349EA8}" dt="2023-05-25T10:20:19.566" v="1750" actId="22"/>
          <ac:picMkLst>
            <pc:docMk/>
            <pc:sldMk cId="477387699" sldId="2076138092"/>
            <ac:picMk id="10" creationId="{B94D6317-4169-798F-F14A-C53E1BCAC103}"/>
          </ac:picMkLst>
        </pc:picChg>
        <pc:picChg chg="add mod">
          <ac:chgData name="Damien Aicheh" userId="d1c61494-71f4-494c-8dd8-8244e5c466b0" providerId="ADAL" clId="{94FD653F-C5DD-45CC-95F5-85A9F4349EA8}" dt="2023-05-25T12:20:48.347" v="2175" actId="1076"/>
          <ac:picMkLst>
            <pc:docMk/>
            <pc:sldMk cId="477387699" sldId="2076138092"/>
            <ac:picMk id="12" creationId="{174A3C5A-E5A0-6706-9758-669C0A898D34}"/>
          </ac:picMkLst>
        </pc:picChg>
        <pc:picChg chg="add mod">
          <ac:chgData name="Damien Aicheh" userId="d1c61494-71f4-494c-8dd8-8244e5c466b0" providerId="ADAL" clId="{94FD653F-C5DD-45CC-95F5-85A9F4349EA8}" dt="2023-05-25T12:20:28.796" v="2167" actId="1076"/>
          <ac:picMkLst>
            <pc:docMk/>
            <pc:sldMk cId="477387699" sldId="2076138092"/>
            <ac:picMk id="14" creationId="{FBA6DDC1-5C51-4B2C-1F64-CE6E217EB2C9}"/>
          </ac:picMkLst>
        </pc:picChg>
        <pc:picChg chg="add mod">
          <ac:chgData name="Damien Aicheh" userId="d1c61494-71f4-494c-8dd8-8244e5c466b0" providerId="ADAL" clId="{94FD653F-C5DD-45CC-95F5-85A9F4349EA8}" dt="2023-05-25T12:20:42.197" v="2172" actId="1076"/>
          <ac:picMkLst>
            <pc:docMk/>
            <pc:sldMk cId="477387699" sldId="2076138092"/>
            <ac:picMk id="16" creationId="{27DC7926-908C-5ECD-9240-0F13F102144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257729971" sldId="2076138092"/>
        </pc:sldMkLst>
      </pc:sldChg>
      <pc:sldChg chg="addSp delSp modSp add mod">
        <pc:chgData name="Damien Aicheh" userId="d1c61494-71f4-494c-8dd8-8244e5c466b0" providerId="ADAL" clId="{94FD653F-C5DD-45CC-95F5-85A9F4349EA8}" dt="2023-06-14T07:23:54.215" v="32673" actId="1076"/>
        <pc:sldMkLst>
          <pc:docMk/>
          <pc:sldMk cId="1533377432" sldId="2076138092"/>
        </pc:sldMkLst>
        <pc:picChg chg="add mod">
          <ac:chgData name="Damien Aicheh" userId="d1c61494-71f4-494c-8dd8-8244e5c466b0" providerId="ADAL" clId="{94FD653F-C5DD-45CC-95F5-85A9F4349EA8}" dt="2023-06-14T07:23:49.313" v="32671" actId="1076"/>
          <ac:picMkLst>
            <pc:docMk/>
            <pc:sldMk cId="1533377432" sldId="2076138092"/>
            <ac:picMk id="4" creationId="{C5FCE2F0-F792-77CC-67A7-644D8CED5A2E}"/>
          </ac:picMkLst>
        </pc:picChg>
        <pc:picChg chg="add mod">
          <ac:chgData name="Damien Aicheh" userId="d1c61494-71f4-494c-8dd8-8244e5c466b0" providerId="ADAL" clId="{94FD653F-C5DD-45CC-95F5-85A9F4349EA8}" dt="2023-06-14T07:23:37.686" v="32669" actId="1076"/>
          <ac:picMkLst>
            <pc:docMk/>
            <pc:sldMk cId="1533377432" sldId="2076138092"/>
            <ac:picMk id="6" creationId="{84966D2D-3773-D6EC-2D0A-61B70F95BCA3}"/>
          </ac:picMkLst>
        </pc:picChg>
        <pc:picChg chg="del">
          <ac:chgData name="Damien Aicheh" userId="d1c61494-71f4-494c-8dd8-8244e5c466b0" providerId="ADAL" clId="{94FD653F-C5DD-45CC-95F5-85A9F4349EA8}" dt="2023-06-14T07:21:24.310" v="32660" actId="478"/>
          <ac:picMkLst>
            <pc:docMk/>
            <pc:sldMk cId="1533377432" sldId="2076138092"/>
            <ac:picMk id="12" creationId="{174A3C5A-E5A0-6706-9758-669C0A898D34}"/>
          </ac:picMkLst>
        </pc:picChg>
        <pc:picChg chg="del mod">
          <ac:chgData name="Damien Aicheh" userId="d1c61494-71f4-494c-8dd8-8244e5c466b0" providerId="ADAL" clId="{94FD653F-C5DD-45CC-95F5-85A9F4349EA8}" dt="2023-06-14T07:23:27.107" v="32664" actId="478"/>
          <ac:picMkLst>
            <pc:docMk/>
            <pc:sldMk cId="1533377432" sldId="2076138092"/>
            <ac:picMk id="14" creationId="{FBA6DDC1-5C51-4B2C-1F64-CE6E217EB2C9}"/>
          </ac:picMkLst>
        </pc:picChg>
        <pc:picChg chg="mod">
          <ac:chgData name="Damien Aicheh" userId="d1c61494-71f4-494c-8dd8-8244e5c466b0" providerId="ADAL" clId="{94FD653F-C5DD-45CC-95F5-85A9F4349EA8}" dt="2023-06-14T07:23:54.215" v="32673" actId="1076"/>
          <ac:picMkLst>
            <pc:docMk/>
            <pc:sldMk cId="1533377432" sldId="2076138092"/>
            <ac:picMk id="16" creationId="{27DC7926-908C-5ECD-9240-0F13F102144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85752465" sldId="2076138093"/>
        </pc:sldMkLst>
      </pc:sldChg>
      <pc:sldChg chg="modSp add del mod">
        <pc:chgData name="Damien Aicheh" userId="d1c61494-71f4-494c-8dd8-8244e5c466b0" providerId="ADAL" clId="{94FD653F-C5DD-45CC-95F5-85A9F4349EA8}" dt="2023-06-01T15:45:00.829" v="17165" actId="47"/>
        <pc:sldMkLst>
          <pc:docMk/>
          <pc:sldMk cId="2905418410" sldId="2076138093"/>
        </pc:sldMkLst>
        <pc:spChg chg="mod">
          <ac:chgData name="Damien Aicheh" userId="d1c61494-71f4-494c-8dd8-8244e5c466b0" providerId="ADAL" clId="{94FD653F-C5DD-45CC-95F5-85A9F4349EA8}" dt="2023-05-25T08:38:09.202" v="485" actId="20577"/>
          <ac:spMkLst>
            <pc:docMk/>
            <pc:sldMk cId="2905418410" sldId="2076138093"/>
            <ac:spMk id="2" creationId="{7FF7EFFA-F60E-466A-AB79-84AE721732BF}"/>
          </ac:spMkLst>
        </pc:spChg>
      </pc:sldChg>
      <pc:sldChg chg="modSp add del mod ord">
        <pc:chgData name="Damien Aicheh" userId="d1c61494-71f4-494c-8dd8-8244e5c466b0" providerId="ADAL" clId="{94FD653F-C5DD-45CC-95F5-85A9F4349EA8}" dt="2023-05-26T09:42:18.681" v="6726" actId="47"/>
        <pc:sldMkLst>
          <pc:docMk/>
          <pc:sldMk cId="1412156663" sldId="2076138094"/>
        </pc:sldMkLst>
        <pc:spChg chg="mod">
          <ac:chgData name="Damien Aicheh" userId="d1c61494-71f4-494c-8dd8-8244e5c466b0" providerId="ADAL" clId="{94FD653F-C5DD-45CC-95F5-85A9F4349EA8}" dt="2023-05-25T08:38:22.891" v="517" actId="20577"/>
          <ac:spMkLst>
            <pc:docMk/>
            <pc:sldMk cId="1412156663" sldId="2076138094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662420504" sldId="2076138094"/>
        </pc:sldMkLst>
      </pc:sldChg>
      <pc:sldChg chg="modSp add del mod">
        <pc:chgData name="Damien Aicheh" userId="d1c61494-71f4-494c-8dd8-8244e5c466b0" providerId="ADAL" clId="{94FD653F-C5DD-45CC-95F5-85A9F4349EA8}" dt="2023-06-01T15:45:04.654" v="17166" actId="47"/>
        <pc:sldMkLst>
          <pc:docMk/>
          <pc:sldMk cId="373856675" sldId="2076138095"/>
        </pc:sldMkLst>
        <pc:spChg chg="mod">
          <ac:chgData name="Damien Aicheh" userId="d1c61494-71f4-494c-8dd8-8244e5c466b0" providerId="ADAL" clId="{94FD653F-C5DD-45CC-95F5-85A9F4349EA8}" dt="2023-05-25T08:44:17.503" v="597" actId="20577"/>
          <ac:spMkLst>
            <pc:docMk/>
            <pc:sldMk cId="373856675" sldId="2076138095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3539846286" sldId="2076138095"/>
        </pc:sldMkLst>
        <pc:spChg chg="mod">
          <ac:chgData name="Damien Aicheh" userId="d1c61494-71f4-494c-8dd8-8244e5c466b0" providerId="ADAL" clId="{94FD653F-C5DD-45CC-95F5-85A9F4349EA8}" dt="2023-05-25T08:04:00.995" v="360" actId="27636"/>
          <ac:spMkLst>
            <pc:docMk/>
            <pc:sldMk cId="3539846286" sldId="2076138095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04.654" v="17166" actId="47"/>
        <pc:sldMkLst>
          <pc:docMk/>
          <pc:sldMk cId="103968921" sldId="2076138096"/>
        </pc:sldMkLst>
        <pc:spChg chg="mod">
          <ac:chgData name="Damien Aicheh" userId="d1c61494-71f4-494c-8dd8-8244e5c466b0" providerId="ADAL" clId="{94FD653F-C5DD-45CC-95F5-85A9F4349EA8}" dt="2023-05-25T08:44:25.242" v="603" actId="20577"/>
          <ac:spMkLst>
            <pc:docMk/>
            <pc:sldMk cId="103968921" sldId="2076138096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958084735" sldId="2076138096"/>
        </pc:sldMkLst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2100615140" sldId="2076138097"/>
        </pc:sldMkLst>
        <pc:spChg chg="mod">
          <ac:chgData name="Damien Aicheh" userId="d1c61494-71f4-494c-8dd8-8244e5c466b0" providerId="ADAL" clId="{94FD653F-C5DD-45CC-95F5-85A9F4349EA8}" dt="2023-05-25T08:04:01.105" v="368" actId="27636"/>
          <ac:spMkLst>
            <pc:docMk/>
            <pc:sldMk cId="2100615140" sldId="2076138097"/>
            <ac:spMk id="3" creationId="{43BF05B0-26B6-4093-91EB-CD1AE83F06B8}"/>
          </ac:spMkLst>
        </pc:spChg>
      </pc:sldChg>
      <pc:sldChg chg="modSp add del mod">
        <pc:chgData name="Damien Aicheh" userId="d1c61494-71f4-494c-8dd8-8244e5c466b0" providerId="ADAL" clId="{94FD653F-C5DD-45CC-95F5-85A9F4349EA8}" dt="2023-05-31T13:01:41" v="7914" actId="47"/>
        <pc:sldMkLst>
          <pc:docMk/>
          <pc:sldMk cId="3066221498" sldId="2076138097"/>
        </pc:sldMkLst>
        <pc:spChg chg="mod">
          <ac:chgData name="Damien Aicheh" userId="d1c61494-71f4-494c-8dd8-8244e5c466b0" providerId="ADAL" clId="{94FD653F-C5DD-45CC-95F5-85A9F4349EA8}" dt="2023-05-25T08:45:18.099" v="641" actId="20577"/>
          <ac:spMkLst>
            <pc:docMk/>
            <pc:sldMk cId="3066221498" sldId="2076138097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929413340" sldId="2076138098"/>
        </pc:sldMkLst>
      </pc:sldChg>
      <pc:sldChg chg="modSp add del mod">
        <pc:chgData name="Damien Aicheh" userId="d1c61494-71f4-494c-8dd8-8244e5c466b0" providerId="ADAL" clId="{94FD653F-C5DD-45CC-95F5-85A9F4349EA8}" dt="2023-06-01T15:45:04.654" v="17166" actId="47"/>
        <pc:sldMkLst>
          <pc:docMk/>
          <pc:sldMk cId="2173175814" sldId="2076138098"/>
        </pc:sldMkLst>
        <pc:spChg chg="mod">
          <ac:chgData name="Damien Aicheh" userId="d1c61494-71f4-494c-8dd8-8244e5c466b0" providerId="ADAL" clId="{94FD653F-C5DD-45CC-95F5-85A9F4349EA8}" dt="2023-05-25T08:45:42.860" v="661" actId="20577"/>
          <ac:spMkLst>
            <pc:docMk/>
            <pc:sldMk cId="2173175814" sldId="2076138098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5T15:34:51.499" v="23698" actId="47"/>
        <pc:sldMkLst>
          <pc:docMk/>
          <pc:sldMk cId="3597778385" sldId="2076138099"/>
        </pc:sldMkLst>
        <pc:spChg chg="mod">
          <ac:chgData name="Damien Aicheh" userId="d1c61494-71f4-494c-8dd8-8244e5c466b0" providerId="ADAL" clId="{94FD653F-C5DD-45CC-95F5-85A9F4349EA8}" dt="2023-05-25T08:47:08.469" v="723" actId="20577"/>
          <ac:spMkLst>
            <pc:docMk/>
            <pc:sldMk cId="3597778385" sldId="2076138099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150762927" sldId="2076138099"/>
        </pc:sldMkLst>
      </pc:sldChg>
      <pc:sldChg chg="modSp add del mod">
        <pc:chgData name="Damien Aicheh" userId="d1c61494-71f4-494c-8dd8-8244e5c466b0" providerId="ADAL" clId="{94FD653F-C5DD-45CC-95F5-85A9F4349EA8}" dt="2023-06-01T15:45:27.390" v="17170" actId="47"/>
        <pc:sldMkLst>
          <pc:docMk/>
          <pc:sldMk cId="1756107246" sldId="2076138100"/>
        </pc:sldMkLst>
        <pc:spChg chg="mod">
          <ac:chgData name="Damien Aicheh" userId="d1c61494-71f4-494c-8dd8-8244e5c466b0" providerId="ADAL" clId="{94FD653F-C5DD-45CC-95F5-85A9F4349EA8}" dt="2023-05-25T08:47:18.575" v="747" actId="20577"/>
          <ac:spMkLst>
            <pc:docMk/>
            <pc:sldMk cId="1756107246" sldId="2076138100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559834173" sldId="2076138100"/>
        </pc:sldMkLst>
      </pc:sldChg>
      <pc:sldChg chg="modSp add del mod ord">
        <pc:chgData name="Damien Aicheh" userId="d1c61494-71f4-494c-8dd8-8244e5c466b0" providerId="ADAL" clId="{94FD653F-C5DD-45CC-95F5-85A9F4349EA8}" dt="2023-06-01T15:45:08.555" v="17167" actId="47"/>
        <pc:sldMkLst>
          <pc:docMk/>
          <pc:sldMk cId="213292940" sldId="2076138101"/>
        </pc:sldMkLst>
        <pc:spChg chg="mod">
          <ac:chgData name="Damien Aicheh" userId="d1c61494-71f4-494c-8dd8-8244e5c466b0" providerId="ADAL" clId="{94FD653F-C5DD-45CC-95F5-85A9F4349EA8}" dt="2023-05-25T08:47:26.432" v="763" actId="20577"/>
          <ac:spMkLst>
            <pc:docMk/>
            <pc:sldMk cId="213292940" sldId="2076138101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050580214" sldId="2076138101"/>
        </pc:sldMkLst>
      </pc:sldChg>
      <pc:sldChg chg="modSp add del mod ord">
        <pc:chgData name="Damien Aicheh" userId="d1c61494-71f4-494c-8dd8-8244e5c466b0" providerId="ADAL" clId="{94FD653F-C5DD-45CC-95F5-85A9F4349EA8}" dt="2023-06-01T15:45:00.064" v="17164" actId="47"/>
        <pc:sldMkLst>
          <pc:docMk/>
          <pc:sldMk cId="3453720953" sldId="2076138102"/>
        </pc:sldMkLst>
        <pc:spChg chg="mod">
          <ac:chgData name="Damien Aicheh" userId="d1c61494-71f4-494c-8dd8-8244e5c466b0" providerId="ADAL" clId="{94FD653F-C5DD-45CC-95F5-85A9F4349EA8}" dt="2023-05-25T08:47:38.426" v="784" actId="20577"/>
          <ac:spMkLst>
            <pc:docMk/>
            <pc:sldMk cId="3453720953" sldId="2076138102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276339848" sldId="2076138103"/>
        </pc:sldMkLst>
        <pc:spChg chg="mod">
          <ac:chgData name="Damien Aicheh" userId="d1c61494-71f4-494c-8dd8-8244e5c466b0" providerId="ADAL" clId="{94FD653F-C5DD-45CC-95F5-85A9F4349EA8}" dt="2023-05-25T08:04:01.101" v="367" actId="27636"/>
          <ac:spMkLst>
            <pc:docMk/>
            <pc:sldMk cId="276339848" sldId="2076138103"/>
            <ac:spMk id="3" creationId="{43BF05B0-26B6-4093-91EB-CD1AE83F06B8}"/>
          </ac:spMkLst>
        </pc:spChg>
      </pc:sldChg>
      <pc:sldChg chg="addSp modSp add del mod">
        <pc:chgData name="Damien Aicheh" userId="d1c61494-71f4-494c-8dd8-8244e5c466b0" providerId="ADAL" clId="{94FD653F-C5DD-45CC-95F5-85A9F4349EA8}" dt="2023-06-07T14:48:39.649" v="30653" actId="47"/>
        <pc:sldMkLst>
          <pc:docMk/>
          <pc:sldMk cId="3097151554" sldId="2076138103"/>
        </pc:sldMkLst>
        <pc:spChg chg="mod">
          <ac:chgData name="Damien Aicheh" userId="d1c61494-71f4-494c-8dd8-8244e5c466b0" providerId="ADAL" clId="{94FD653F-C5DD-45CC-95F5-85A9F4349EA8}" dt="2023-05-25T08:48:39.345" v="811" actId="20577"/>
          <ac:spMkLst>
            <pc:docMk/>
            <pc:sldMk cId="3097151554" sldId="2076138103"/>
            <ac:spMk id="2" creationId="{7FF7EFFA-F60E-466A-AB79-84AE721732BF}"/>
          </ac:spMkLst>
        </pc:spChg>
        <pc:spChg chg="add">
          <ac:chgData name="Damien Aicheh" userId="d1c61494-71f4-494c-8dd8-8244e5c466b0" providerId="ADAL" clId="{94FD653F-C5DD-45CC-95F5-85A9F4349EA8}" dt="2023-05-25T08:49:18.344" v="866" actId="22"/>
          <ac:spMkLst>
            <pc:docMk/>
            <pc:sldMk cId="3097151554" sldId="2076138103"/>
            <ac:spMk id="4" creationId="{B57FBD54-37B9-2B12-2731-632643AF69B5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6-01T15:45:36.178" v="17171" actId="47"/>
        <pc:sldMkLst>
          <pc:docMk/>
          <pc:sldMk cId="2304975092" sldId="2076138104"/>
        </pc:sldMkLst>
        <pc:spChg chg="mod">
          <ac:chgData name="Damien Aicheh" userId="d1c61494-71f4-494c-8dd8-8244e5c466b0" providerId="ADAL" clId="{94FD653F-C5DD-45CC-95F5-85A9F4349EA8}" dt="2023-05-25T08:57:10.541" v="1056" actId="20577"/>
          <ac:spMkLst>
            <pc:docMk/>
            <pc:sldMk cId="2304975092" sldId="2076138104"/>
            <ac:spMk id="2" creationId="{7FF7EFFA-F60E-466A-AB79-84AE721732BF}"/>
          </ac:spMkLst>
        </pc:spChg>
        <pc:spChg chg="add del mod">
          <ac:chgData name="Damien Aicheh" userId="d1c61494-71f4-494c-8dd8-8244e5c466b0" providerId="ADAL" clId="{94FD653F-C5DD-45CC-95F5-85A9F4349EA8}" dt="2023-05-25T08:49:23.737" v="868" actId="478"/>
          <ac:spMkLst>
            <pc:docMk/>
            <pc:sldMk cId="2304975092" sldId="2076138104"/>
            <ac:spMk id="4" creationId="{1AE1AC1A-1290-C8A6-E86F-18E68D3AAF09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492894881" sldId="2076138105"/>
        </pc:sldMkLst>
      </pc:sldChg>
      <pc:sldChg chg="modSp add del mod ord">
        <pc:chgData name="Damien Aicheh" userId="d1c61494-71f4-494c-8dd8-8244e5c466b0" providerId="ADAL" clId="{94FD653F-C5DD-45CC-95F5-85A9F4349EA8}" dt="2023-06-05T08:42:54.845" v="20525" actId="47"/>
        <pc:sldMkLst>
          <pc:docMk/>
          <pc:sldMk cId="3428280527" sldId="2076138105"/>
        </pc:sldMkLst>
        <pc:spChg chg="mod">
          <ac:chgData name="Damien Aicheh" userId="d1c61494-71f4-494c-8dd8-8244e5c466b0" providerId="ADAL" clId="{94FD653F-C5DD-45CC-95F5-85A9F4349EA8}" dt="2023-05-25T08:50:36.372" v="928" actId="20577"/>
          <ac:spMkLst>
            <pc:docMk/>
            <pc:sldMk cId="3428280527" sldId="2076138105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20.103" v="17168" actId="47"/>
        <pc:sldMkLst>
          <pc:docMk/>
          <pc:sldMk cId="662557609" sldId="2076138106"/>
        </pc:sldMkLst>
        <pc:spChg chg="mod">
          <ac:chgData name="Damien Aicheh" userId="d1c61494-71f4-494c-8dd8-8244e5c466b0" providerId="ADAL" clId="{94FD653F-C5DD-45CC-95F5-85A9F4349EA8}" dt="2023-05-25T08:51:17.030" v="959" actId="20577"/>
          <ac:spMkLst>
            <pc:docMk/>
            <pc:sldMk cId="662557609" sldId="2076138106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105177537" sldId="2076138106"/>
        </pc:sldMkLst>
      </pc:sldChg>
      <pc:sldChg chg="modSp add del mod">
        <pc:chgData name="Damien Aicheh" userId="d1c61494-71f4-494c-8dd8-8244e5c466b0" providerId="ADAL" clId="{94FD653F-C5DD-45CC-95F5-85A9F4349EA8}" dt="2023-06-01T15:45:20.103" v="17168" actId="47"/>
        <pc:sldMkLst>
          <pc:docMk/>
          <pc:sldMk cId="124167675" sldId="2076138107"/>
        </pc:sldMkLst>
        <pc:spChg chg="mod">
          <ac:chgData name="Damien Aicheh" userId="d1c61494-71f4-494c-8dd8-8244e5c466b0" providerId="ADAL" clId="{94FD653F-C5DD-45CC-95F5-85A9F4349EA8}" dt="2023-05-25T08:51:30.450" v="982" actId="20577"/>
          <ac:spMkLst>
            <pc:docMk/>
            <pc:sldMk cId="124167675" sldId="2076138107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2758912276" sldId="2076138107"/>
        </pc:sldMkLst>
        <pc:spChg chg="mod">
          <ac:chgData name="Damien Aicheh" userId="d1c61494-71f4-494c-8dd8-8244e5c466b0" providerId="ADAL" clId="{94FD653F-C5DD-45CC-95F5-85A9F4349EA8}" dt="2023-05-25T08:04:01.108" v="369" actId="27636"/>
          <ac:spMkLst>
            <pc:docMk/>
            <pc:sldMk cId="2758912276" sldId="2076138107"/>
            <ac:spMk id="3" creationId="{43BF05B0-26B6-4093-91EB-CD1AE83F06B8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24.228" v="17169" actId="47"/>
        <pc:sldMkLst>
          <pc:docMk/>
          <pc:sldMk cId="2345122544" sldId="2076138108"/>
        </pc:sldMkLst>
        <pc:spChg chg="mod">
          <ac:chgData name="Damien Aicheh" userId="d1c61494-71f4-494c-8dd8-8244e5c466b0" providerId="ADAL" clId="{94FD653F-C5DD-45CC-95F5-85A9F4349EA8}" dt="2023-05-25T08:51:39.577" v="997" actId="20577"/>
          <ac:spMkLst>
            <pc:docMk/>
            <pc:sldMk cId="2345122544" sldId="2076138108"/>
            <ac:spMk id="2" creationId="{7FF7EFFA-F60E-466A-AB79-84AE721732BF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177918359" sldId="2076138109"/>
        </pc:sldMkLst>
      </pc:sldChg>
      <pc:sldChg chg="modSp add del mod">
        <pc:chgData name="Damien Aicheh" userId="d1c61494-71f4-494c-8dd8-8244e5c466b0" providerId="ADAL" clId="{94FD653F-C5DD-45CC-95F5-85A9F4349EA8}" dt="2023-06-01T15:45:24.228" v="17169" actId="47"/>
        <pc:sldMkLst>
          <pc:docMk/>
          <pc:sldMk cId="3913634825" sldId="2076138109"/>
        </pc:sldMkLst>
        <pc:spChg chg="mod">
          <ac:chgData name="Damien Aicheh" userId="d1c61494-71f4-494c-8dd8-8244e5c466b0" providerId="ADAL" clId="{94FD653F-C5DD-45CC-95F5-85A9F4349EA8}" dt="2023-05-25T08:51:45.593" v="1004" actId="20577"/>
          <ac:spMkLst>
            <pc:docMk/>
            <pc:sldMk cId="3913634825" sldId="2076138109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24.228" v="17169" actId="47"/>
        <pc:sldMkLst>
          <pc:docMk/>
          <pc:sldMk cId="1989733271" sldId="2076138110"/>
        </pc:sldMkLst>
        <pc:spChg chg="mod">
          <ac:chgData name="Damien Aicheh" userId="d1c61494-71f4-494c-8dd8-8244e5c466b0" providerId="ADAL" clId="{94FD653F-C5DD-45CC-95F5-85A9F4349EA8}" dt="2023-05-25T08:51:50.145" v="1010" actId="20577"/>
          <ac:spMkLst>
            <pc:docMk/>
            <pc:sldMk cId="1989733271" sldId="2076138110"/>
            <ac:spMk id="2" creationId="{7FF7EFFA-F60E-466A-AB79-84AE721732BF}"/>
          </ac:spMkLst>
        </pc:spChg>
      </pc:sldChg>
      <pc:sldChg chg="modSp add del mod">
        <pc:chgData name="Damien Aicheh" userId="d1c61494-71f4-494c-8dd8-8244e5c466b0" providerId="ADAL" clId="{94FD653F-C5DD-45CC-95F5-85A9F4349EA8}" dt="2023-06-01T15:45:24.228" v="17169" actId="47"/>
        <pc:sldMkLst>
          <pc:docMk/>
          <pc:sldMk cId="2175504187" sldId="2076138111"/>
        </pc:sldMkLst>
        <pc:spChg chg="mod">
          <ac:chgData name="Damien Aicheh" userId="d1c61494-71f4-494c-8dd8-8244e5c466b0" providerId="ADAL" clId="{94FD653F-C5DD-45CC-95F5-85A9F4349EA8}" dt="2023-05-25T08:51:58.735" v="1022" actId="20577"/>
          <ac:spMkLst>
            <pc:docMk/>
            <pc:sldMk cId="2175504187" sldId="2076138111"/>
            <ac:spMk id="2" creationId="{7FF7EFFA-F60E-466A-AB79-84AE721732BF}"/>
          </ac:spMkLst>
        </pc:spChg>
      </pc:sldChg>
      <pc:sldChg chg="delSp modSp add del mod">
        <pc:chgData name="Damien Aicheh" userId="d1c61494-71f4-494c-8dd8-8244e5c466b0" providerId="ADAL" clId="{94FD653F-C5DD-45CC-95F5-85A9F4349EA8}" dt="2023-06-05T15:34:54.978" v="23699" actId="47"/>
        <pc:sldMkLst>
          <pc:docMk/>
          <pc:sldMk cId="175426558" sldId="2076138112"/>
        </pc:sldMkLst>
        <pc:spChg chg="mod">
          <ac:chgData name="Damien Aicheh" userId="d1c61494-71f4-494c-8dd8-8244e5c466b0" providerId="ADAL" clId="{94FD653F-C5DD-45CC-95F5-85A9F4349EA8}" dt="2023-05-25T08:56:53.679" v="1045" actId="20577"/>
          <ac:spMkLst>
            <pc:docMk/>
            <pc:sldMk cId="175426558" sldId="2076138112"/>
            <ac:spMk id="2" creationId="{7FF7EFFA-F60E-466A-AB79-84AE721732BF}"/>
          </ac:spMkLst>
        </pc:spChg>
        <pc:spChg chg="del">
          <ac:chgData name="Damien Aicheh" userId="d1c61494-71f4-494c-8dd8-8244e5c466b0" providerId="ADAL" clId="{94FD653F-C5DD-45CC-95F5-85A9F4349EA8}" dt="2023-05-25T08:56:42.377" v="1024" actId="478"/>
          <ac:spMkLst>
            <pc:docMk/>
            <pc:sldMk cId="175426558" sldId="2076138112"/>
            <ac:spMk id="4" creationId="{B57FBD54-37B9-2B12-2731-632643AF69B5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151135136" sldId="2076138112"/>
        </pc:sldMkLst>
      </pc:sldChg>
      <pc:sldChg chg="add del">
        <pc:chgData name="Damien Aicheh" userId="d1c61494-71f4-494c-8dd8-8244e5c466b0" providerId="ADAL" clId="{94FD653F-C5DD-45CC-95F5-85A9F4349EA8}" dt="2023-05-25T09:04:51.012" v="1058" actId="47"/>
        <pc:sldMkLst>
          <pc:docMk/>
          <pc:sldMk cId="296586118" sldId="2076138113"/>
        </pc:sldMkLst>
      </pc:sldChg>
      <pc:sldChg chg="addSp delSp modSp add mod">
        <pc:chgData name="Damien Aicheh" userId="d1c61494-71f4-494c-8dd8-8244e5c466b0" providerId="ADAL" clId="{94FD653F-C5DD-45CC-95F5-85A9F4349EA8}" dt="2023-05-26T08:16:01.079" v="4868" actId="1076"/>
        <pc:sldMkLst>
          <pc:docMk/>
          <pc:sldMk cId="405637198" sldId="2076138113"/>
        </pc:sldMkLst>
        <pc:picChg chg="add del mod">
          <ac:chgData name="Damien Aicheh" userId="d1c61494-71f4-494c-8dd8-8244e5c466b0" providerId="ADAL" clId="{94FD653F-C5DD-45CC-95F5-85A9F4349EA8}" dt="2023-05-26T08:15:32.489" v="4864" actId="478"/>
          <ac:picMkLst>
            <pc:docMk/>
            <pc:sldMk cId="405637198" sldId="2076138113"/>
            <ac:picMk id="5" creationId="{B3C0EAD9-8343-E6FE-0084-61CC1FABFB33}"/>
          </ac:picMkLst>
        </pc:picChg>
        <pc:picChg chg="add mod">
          <ac:chgData name="Damien Aicheh" userId="d1c61494-71f4-494c-8dd8-8244e5c466b0" providerId="ADAL" clId="{94FD653F-C5DD-45CC-95F5-85A9F4349EA8}" dt="2023-05-26T08:16:01.079" v="4868" actId="1076"/>
          <ac:picMkLst>
            <pc:docMk/>
            <pc:sldMk cId="405637198" sldId="2076138113"/>
            <ac:picMk id="7" creationId="{08FC161C-3EA0-F9A8-BAA7-82AFD703319E}"/>
          </ac:picMkLst>
        </pc:picChg>
        <pc:picChg chg="del">
          <ac:chgData name="Damien Aicheh" userId="d1c61494-71f4-494c-8dd8-8244e5c466b0" providerId="ADAL" clId="{94FD653F-C5DD-45CC-95F5-85A9F4349EA8}" dt="2023-05-26T08:07:07.671" v="4861" actId="478"/>
          <ac:picMkLst>
            <pc:docMk/>
            <pc:sldMk cId="405637198" sldId="2076138113"/>
            <ac:picMk id="10" creationId="{B5A6DC70-51E3-62C4-0C46-DDD67DCABFFC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5-26T07:56:26.388" v="4347" actId="2696"/>
        <pc:sldMkLst>
          <pc:docMk/>
          <pc:sldMk cId="3777535008" sldId="2076138113"/>
        </pc:sldMkLst>
        <pc:spChg chg="mod">
          <ac:chgData name="Damien Aicheh" userId="d1c61494-71f4-494c-8dd8-8244e5c466b0" providerId="ADAL" clId="{94FD653F-C5DD-45CC-95F5-85A9F4349EA8}" dt="2023-05-25T09:55:37.820" v="1242" actId="20577"/>
          <ac:spMkLst>
            <pc:docMk/>
            <pc:sldMk cId="3777535008" sldId="2076138113"/>
            <ac:spMk id="2" creationId="{7FF7EFFA-F60E-466A-AB79-84AE721732BF}"/>
          </ac:spMkLst>
        </pc:spChg>
        <pc:spChg chg="mod">
          <ac:chgData name="Damien Aicheh" userId="d1c61494-71f4-494c-8dd8-8244e5c466b0" providerId="ADAL" clId="{94FD653F-C5DD-45CC-95F5-85A9F4349EA8}" dt="2023-05-25T09:53:53.859" v="1226" actId="21"/>
          <ac:spMkLst>
            <pc:docMk/>
            <pc:sldMk cId="3777535008" sldId="2076138113"/>
            <ac:spMk id="3" creationId="{07A4587A-4ACB-0EEA-ABAF-F330F7864BD4}"/>
          </ac:spMkLst>
        </pc:spChg>
        <pc:spChg chg="del">
          <ac:chgData name="Damien Aicheh" userId="d1c61494-71f4-494c-8dd8-8244e5c466b0" providerId="ADAL" clId="{94FD653F-C5DD-45CC-95F5-85A9F4349EA8}" dt="2023-05-25T09:53:42.482" v="1223" actId="478"/>
          <ac:spMkLst>
            <pc:docMk/>
            <pc:sldMk cId="3777535008" sldId="2076138113"/>
            <ac:spMk id="14" creationId="{08C87345-4CCD-A351-7520-8144B5734E77}"/>
          </ac:spMkLst>
        </pc:spChg>
        <pc:picChg chg="add del">
          <ac:chgData name="Damien Aicheh" userId="d1c61494-71f4-494c-8dd8-8244e5c466b0" providerId="ADAL" clId="{94FD653F-C5DD-45CC-95F5-85A9F4349EA8}" dt="2023-05-25T09:56:36.150" v="1262" actId="478"/>
          <ac:picMkLst>
            <pc:docMk/>
            <pc:sldMk cId="3777535008" sldId="2076138113"/>
            <ac:picMk id="5" creationId="{A4E89D01-FB8F-29B1-5D96-022D768F4C85}"/>
          </ac:picMkLst>
        </pc:picChg>
        <pc:picChg chg="add del">
          <ac:chgData name="Damien Aicheh" userId="d1c61494-71f4-494c-8dd8-8244e5c466b0" providerId="ADAL" clId="{94FD653F-C5DD-45CC-95F5-85A9F4349EA8}" dt="2023-05-25T09:56:53.519" v="1266" actId="478"/>
          <ac:picMkLst>
            <pc:docMk/>
            <pc:sldMk cId="3777535008" sldId="2076138113"/>
            <ac:picMk id="7" creationId="{F0818E22-6AA3-8306-74D5-1A21B2313937}"/>
          </ac:picMkLst>
        </pc:picChg>
        <pc:picChg chg="del">
          <ac:chgData name="Damien Aicheh" userId="d1c61494-71f4-494c-8dd8-8244e5c466b0" providerId="ADAL" clId="{94FD653F-C5DD-45CC-95F5-85A9F4349EA8}" dt="2023-05-25T09:53:40.468" v="1222" actId="478"/>
          <ac:picMkLst>
            <pc:docMk/>
            <pc:sldMk cId="3777535008" sldId="2076138113"/>
            <ac:picMk id="9" creationId="{18EA8179-6ABC-0C78-484B-F90E62A60210}"/>
          </ac:picMkLst>
        </pc:picChg>
        <pc:picChg chg="add mod">
          <ac:chgData name="Damien Aicheh" userId="d1c61494-71f4-494c-8dd8-8244e5c466b0" providerId="ADAL" clId="{94FD653F-C5DD-45CC-95F5-85A9F4349EA8}" dt="2023-05-25T09:56:55.775" v="1267" actId="1076"/>
          <ac:picMkLst>
            <pc:docMk/>
            <pc:sldMk cId="3777535008" sldId="2076138113"/>
            <ac:picMk id="10" creationId="{B5A6DC70-51E3-62C4-0C46-DDD67DCABFFC}"/>
          </ac:picMkLst>
        </pc:picChg>
        <pc:picChg chg="del">
          <ac:chgData name="Damien Aicheh" userId="d1c61494-71f4-494c-8dd8-8244e5c466b0" providerId="ADAL" clId="{94FD653F-C5DD-45CC-95F5-85A9F4349EA8}" dt="2023-05-25T09:53:43.557" v="1224" actId="478"/>
          <ac:picMkLst>
            <pc:docMk/>
            <pc:sldMk cId="3777535008" sldId="2076138113"/>
            <ac:picMk id="13" creationId="{0502F88A-A013-17F7-5360-48B62351EA62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815384907" sldId="2076138113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999924151" sldId="2076138114"/>
        </pc:sldMkLst>
      </pc:sldChg>
      <pc:sldChg chg="addSp delSp add del mod">
        <pc:chgData name="Damien Aicheh" userId="d1c61494-71f4-494c-8dd8-8244e5c466b0" providerId="ADAL" clId="{94FD653F-C5DD-45CC-95F5-85A9F4349EA8}" dt="2023-05-31T13:01:13.464" v="7910" actId="47"/>
        <pc:sldMkLst>
          <pc:docMk/>
          <pc:sldMk cId="3112592595" sldId="2076138114"/>
        </pc:sldMkLst>
        <pc:spChg chg="add del">
          <ac:chgData name="Damien Aicheh" userId="d1c61494-71f4-494c-8dd8-8244e5c466b0" providerId="ADAL" clId="{94FD653F-C5DD-45CC-95F5-85A9F4349EA8}" dt="2023-05-25T12:08:39.280" v="1911" actId="22"/>
          <ac:spMkLst>
            <pc:docMk/>
            <pc:sldMk cId="3112592595" sldId="2076138114"/>
            <ac:spMk id="4" creationId="{4BD3DCEE-9539-C0C9-CAEA-12314A7B5604}"/>
          </ac:spMkLst>
        </pc:spChg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3407149775" sldId="2076138115"/>
        </pc:sldMkLst>
        <pc:spChg chg="mod">
          <ac:chgData name="Damien Aicheh" userId="d1c61494-71f4-494c-8dd8-8244e5c466b0" providerId="ADAL" clId="{94FD653F-C5DD-45CC-95F5-85A9F4349EA8}" dt="2023-05-25T08:04:01.009" v="361" actId="27636"/>
          <ac:spMkLst>
            <pc:docMk/>
            <pc:sldMk cId="3407149775" sldId="2076138115"/>
            <ac:spMk id="3" creationId="{89C464DC-AE53-451E-9B8F-D1DEF01A0A83}"/>
          </ac:spMkLst>
        </pc:spChg>
      </pc:sldChg>
      <pc:sldChg chg="addSp delSp modSp add del mod ord">
        <pc:chgData name="Damien Aicheh" userId="d1c61494-71f4-494c-8dd8-8244e5c466b0" providerId="ADAL" clId="{94FD653F-C5DD-45CC-95F5-85A9F4349EA8}" dt="2023-05-26T08:20:52.613" v="4896" actId="2696"/>
        <pc:sldMkLst>
          <pc:docMk/>
          <pc:sldMk cId="3824078778" sldId="2076138115"/>
        </pc:sldMkLst>
        <pc:spChg chg="add mod">
          <ac:chgData name="Damien Aicheh" userId="d1c61494-71f4-494c-8dd8-8244e5c466b0" providerId="ADAL" clId="{94FD653F-C5DD-45CC-95F5-85A9F4349EA8}" dt="2023-05-25T10:04:09.550" v="1346" actId="6549"/>
          <ac:spMkLst>
            <pc:docMk/>
            <pc:sldMk cId="3824078778" sldId="2076138115"/>
            <ac:spMk id="3" creationId="{6BA57329-B524-BFCA-E56C-A651827C1B0E}"/>
          </ac:spMkLst>
        </pc:spChg>
        <pc:spChg chg="add del mod">
          <ac:chgData name="Damien Aicheh" userId="d1c61494-71f4-494c-8dd8-8244e5c466b0" providerId="ADAL" clId="{94FD653F-C5DD-45CC-95F5-85A9F4349EA8}" dt="2023-05-25T10:02:55.940" v="1315" actId="478"/>
          <ac:spMkLst>
            <pc:docMk/>
            <pc:sldMk cId="3824078778" sldId="2076138115"/>
            <ac:spMk id="5" creationId="{22888CEE-5643-759D-6512-26DE10A5BF87}"/>
          </ac:spMkLst>
        </pc:spChg>
        <pc:graphicFrameChg chg="del mod">
          <ac:chgData name="Damien Aicheh" userId="d1c61494-71f4-494c-8dd8-8244e5c466b0" providerId="ADAL" clId="{94FD653F-C5DD-45CC-95F5-85A9F4349EA8}" dt="2023-05-25T10:01:54.035" v="1300" actId="478"/>
          <ac:graphicFrameMkLst>
            <pc:docMk/>
            <pc:sldMk cId="3824078778" sldId="2076138115"/>
            <ac:graphicFrameMk id="9" creationId="{5529F090-36B5-4A62-9A0B-61B6775C4585}"/>
          </ac:graphicFrameMkLst>
        </pc:graphicFrameChg>
        <pc:picChg chg="del">
          <ac:chgData name="Damien Aicheh" userId="d1c61494-71f4-494c-8dd8-8244e5c466b0" providerId="ADAL" clId="{94FD653F-C5DD-45CC-95F5-85A9F4349EA8}" dt="2023-05-25T10:01:54.035" v="1300" actId="478"/>
          <ac:picMkLst>
            <pc:docMk/>
            <pc:sldMk cId="3824078778" sldId="2076138115"/>
            <ac:picMk id="4" creationId="{005A6C2C-4575-44D9-BA29-56BF664D6805}"/>
          </ac:picMkLst>
        </pc:picChg>
        <pc:picChg chg="add del mod">
          <ac:chgData name="Damien Aicheh" userId="d1c61494-71f4-494c-8dd8-8244e5c466b0" providerId="ADAL" clId="{94FD653F-C5DD-45CC-95F5-85A9F4349EA8}" dt="2023-05-25T10:08:54.074" v="1350" actId="478"/>
          <ac:picMkLst>
            <pc:docMk/>
            <pc:sldMk cId="3824078778" sldId="2076138115"/>
            <ac:picMk id="7" creationId="{F37D8476-6BB3-2AE7-F7F1-77D7005BC0A1}"/>
          </ac:picMkLst>
        </pc:picChg>
        <pc:picChg chg="add mod">
          <ac:chgData name="Damien Aicheh" userId="d1c61494-71f4-494c-8dd8-8244e5c466b0" providerId="ADAL" clId="{94FD653F-C5DD-45CC-95F5-85A9F4349EA8}" dt="2023-05-25T10:09:26.069" v="1358" actId="14100"/>
          <ac:picMkLst>
            <pc:docMk/>
            <pc:sldMk cId="3824078778" sldId="2076138115"/>
            <ac:picMk id="10" creationId="{364D14E7-EED5-C3C9-66F1-398344FDBC65}"/>
          </ac:picMkLst>
        </pc:picChg>
      </pc:sldChg>
      <pc:sldChg chg="modSp add mod">
        <pc:chgData name="Damien Aicheh" userId="d1c61494-71f4-494c-8dd8-8244e5c466b0" providerId="ADAL" clId="{94FD653F-C5DD-45CC-95F5-85A9F4349EA8}" dt="2023-06-05T13:18:01.953" v="21384" actId="6549"/>
        <pc:sldMkLst>
          <pc:docMk/>
          <pc:sldMk cId="3888543996" sldId="2076138115"/>
        </pc:sldMkLst>
        <pc:spChg chg="mod">
          <ac:chgData name="Damien Aicheh" userId="d1c61494-71f4-494c-8dd8-8244e5c466b0" providerId="ADAL" clId="{94FD653F-C5DD-45CC-95F5-85A9F4349EA8}" dt="2023-06-05T13:18:01.953" v="21384" actId="6549"/>
          <ac:spMkLst>
            <pc:docMk/>
            <pc:sldMk cId="3888543996" sldId="2076138115"/>
            <ac:spMk id="3" creationId="{6BA57329-B524-BFCA-E56C-A651827C1B0E}"/>
          </ac:spMkLst>
        </pc:spChg>
      </pc:sldChg>
      <pc:sldChg chg="modSp add del mod ord">
        <pc:chgData name="Damien Aicheh" userId="d1c61494-71f4-494c-8dd8-8244e5c466b0" providerId="ADAL" clId="{94FD653F-C5DD-45CC-95F5-85A9F4349EA8}" dt="2023-05-26T08:20:52.613" v="4896" actId="2696"/>
        <pc:sldMkLst>
          <pc:docMk/>
          <pc:sldMk cId="351054234" sldId="2076138116"/>
        </pc:sldMkLst>
        <pc:spChg chg="mod">
          <ac:chgData name="Damien Aicheh" userId="d1c61494-71f4-494c-8dd8-8244e5c466b0" providerId="ADAL" clId="{94FD653F-C5DD-45CC-95F5-85A9F4349EA8}" dt="2023-05-25T10:11:23.742" v="1454" actId="20577"/>
          <ac:spMkLst>
            <pc:docMk/>
            <pc:sldMk cId="351054234" sldId="2076138116"/>
            <ac:spMk id="2" creationId="{D0AEBDD6-414C-454C-9FE7-20496BF5D795}"/>
          </ac:spMkLst>
        </pc:spChg>
        <pc:graphicFrameChg chg="mod modGraphic">
          <ac:chgData name="Damien Aicheh" userId="d1c61494-71f4-494c-8dd8-8244e5c466b0" providerId="ADAL" clId="{94FD653F-C5DD-45CC-95F5-85A9F4349EA8}" dt="2023-05-25T13:50:10.153" v="2909" actId="20577"/>
          <ac:graphicFrameMkLst>
            <pc:docMk/>
            <pc:sldMk cId="351054234" sldId="2076138116"/>
            <ac:graphicFrameMk id="10" creationId="{1ED9C1BC-3AC3-459E-8B0B-555A616DD09D}"/>
          </ac:graphicFrameMkLst>
        </pc:graphicFrameChg>
      </pc:sldChg>
      <pc:sldChg chg="addSp delSp modSp add mod">
        <pc:chgData name="Damien Aicheh" userId="d1c61494-71f4-494c-8dd8-8244e5c466b0" providerId="ADAL" clId="{94FD653F-C5DD-45CC-95F5-85A9F4349EA8}" dt="2023-06-05T13:21:07.281" v="21443" actId="368"/>
        <pc:sldMkLst>
          <pc:docMk/>
          <pc:sldMk cId="1430316553" sldId="2076138116"/>
        </pc:sldMkLst>
        <pc:graphicFrameChg chg="modGraphic">
          <ac:chgData name="Damien Aicheh" userId="d1c61494-71f4-494c-8dd8-8244e5c466b0" providerId="ADAL" clId="{94FD653F-C5DD-45CC-95F5-85A9F4349EA8}" dt="2023-06-05T13:21:07.281" v="21443" actId="368"/>
          <ac:graphicFrameMkLst>
            <pc:docMk/>
            <pc:sldMk cId="1430316553" sldId="2076138116"/>
            <ac:graphicFrameMk id="10" creationId="{1ED9C1BC-3AC3-459E-8B0B-555A616DD09D}"/>
          </ac:graphicFrameMkLst>
        </pc:graphicFrameChg>
        <pc:picChg chg="add del">
          <ac:chgData name="Damien Aicheh" userId="d1c61494-71f4-494c-8dd8-8244e5c466b0" providerId="ADAL" clId="{94FD653F-C5DD-45CC-95F5-85A9F4349EA8}" dt="2023-06-05T06:30:55.361" v="17301" actId="478"/>
          <ac:picMkLst>
            <pc:docMk/>
            <pc:sldMk cId="1430316553" sldId="2076138116"/>
            <ac:picMk id="4" creationId="{C6A8E316-DC2A-7BE9-3A7C-8ADEDBF8992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754551989" sldId="2076138116"/>
        </pc:sldMkLst>
      </pc:sldChg>
      <pc:sldChg chg="add del">
        <pc:chgData name="Damien Aicheh" userId="d1c61494-71f4-494c-8dd8-8244e5c466b0" providerId="ADAL" clId="{94FD653F-C5DD-45CC-95F5-85A9F4349EA8}" dt="2023-05-25T10:16:44.569" v="1717"/>
        <pc:sldMkLst>
          <pc:docMk/>
          <pc:sldMk cId="1061153622" sldId="2076138117"/>
        </pc:sldMkLst>
      </pc:sldChg>
      <pc:sldChg chg="addSp delSp modSp add del mod ord">
        <pc:chgData name="Damien Aicheh" userId="d1c61494-71f4-494c-8dd8-8244e5c466b0" providerId="ADAL" clId="{94FD653F-C5DD-45CC-95F5-85A9F4349EA8}" dt="2023-05-25T13:41:08.028" v="2873" actId="47"/>
        <pc:sldMkLst>
          <pc:docMk/>
          <pc:sldMk cId="1587176946" sldId="2076138117"/>
        </pc:sldMkLst>
        <pc:spChg chg="mod">
          <ac:chgData name="Damien Aicheh" userId="d1c61494-71f4-494c-8dd8-8244e5c466b0" providerId="ADAL" clId="{94FD653F-C5DD-45CC-95F5-85A9F4349EA8}" dt="2023-05-25T12:08:58.039" v="1936" actId="20577"/>
          <ac:spMkLst>
            <pc:docMk/>
            <pc:sldMk cId="1587176946" sldId="2076138117"/>
            <ac:spMk id="2" creationId="{D0AEBDD6-414C-454C-9FE7-20496BF5D795}"/>
          </ac:spMkLst>
        </pc:spChg>
        <pc:spChg chg="add del mod">
          <ac:chgData name="Damien Aicheh" userId="d1c61494-71f4-494c-8dd8-8244e5c466b0" providerId="ADAL" clId="{94FD653F-C5DD-45CC-95F5-85A9F4349EA8}" dt="2023-05-25T12:10:29.990" v="1973" actId="478"/>
          <ac:spMkLst>
            <pc:docMk/>
            <pc:sldMk cId="1587176946" sldId="2076138117"/>
            <ac:spMk id="5" creationId="{21AA5A55-4621-7845-FD1F-E388431278C3}"/>
          </ac:spMkLst>
        </pc:spChg>
        <pc:graphicFrameChg chg="add mod modGraphic">
          <ac:chgData name="Damien Aicheh" userId="d1c61494-71f4-494c-8dd8-8244e5c466b0" providerId="ADAL" clId="{94FD653F-C5DD-45CC-95F5-85A9F4349EA8}" dt="2023-05-25T12:15:58.924" v="2127" actId="20577"/>
          <ac:graphicFrameMkLst>
            <pc:docMk/>
            <pc:sldMk cId="1587176946" sldId="2076138117"/>
            <ac:graphicFrameMk id="3" creationId="{C80AAF89-8B25-8D48-8DF9-E411F249FA8D}"/>
          </ac:graphicFrameMkLst>
        </pc:graphicFrameChg>
        <pc:graphicFrameChg chg="add del mod ord modGraphic">
          <ac:chgData name="Damien Aicheh" userId="d1c61494-71f4-494c-8dd8-8244e5c466b0" providerId="ADAL" clId="{94FD653F-C5DD-45CC-95F5-85A9F4349EA8}" dt="2023-05-25T12:10:27.530" v="1971" actId="3680"/>
          <ac:graphicFrameMkLst>
            <pc:docMk/>
            <pc:sldMk cId="1587176946" sldId="2076138117"/>
            <ac:graphicFrameMk id="6" creationId="{1668D341-78F7-9E49-4BAE-4A422DA670F0}"/>
          </ac:graphicFrameMkLst>
        </pc:graphicFrameChg>
        <pc:graphicFrameChg chg="del modGraphic">
          <ac:chgData name="Damien Aicheh" userId="d1c61494-71f4-494c-8dd8-8244e5c466b0" providerId="ADAL" clId="{94FD653F-C5DD-45CC-95F5-85A9F4349EA8}" dt="2023-05-25T12:10:17.954" v="1967" actId="478"/>
          <ac:graphicFrameMkLst>
            <pc:docMk/>
            <pc:sldMk cId="1587176946" sldId="2076138117"/>
            <ac:graphicFrameMk id="10" creationId="{1ED9C1BC-3AC3-459E-8B0B-555A616DD09D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512326120" sldId="2076138118"/>
        </pc:sldMkLst>
      </pc:sldChg>
      <pc:sldChg chg="add">
        <pc:chgData name="Damien Aicheh" userId="d1c61494-71f4-494c-8dd8-8244e5c466b0" providerId="ADAL" clId="{94FD653F-C5DD-45CC-95F5-85A9F4349EA8}" dt="2023-05-26T08:20:59.055" v="4897"/>
        <pc:sldMkLst>
          <pc:docMk/>
          <pc:sldMk cId="2572012299" sldId="2076138118"/>
        </pc:sldMkLst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3279427568" sldId="2076138118"/>
        </pc:sldMkLst>
        <pc:spChg chg="mod">
          <ac:chgData name="Damien Aicheh" userId="d1c61494-71f4-494c-8dd8-8244e5c466b0" providerId="ADAL" clId="{94FD653F-C5DD-45CC-95F5-85A9F4349EA8}" dt="2023-05-25T12:18:31.543" v="2144" actId="20577"/>
          <ac:spMkLst>
            <pc:docMk/>
            <pc:sldMk cId="3279427568" sldId="2076138118"/>
            <ac:spMk id="2" creationId="{D0AEBDD6-414C-454C-9FE7-20496BF5D795}"/>
          </ac:spMkLst>
        </pc:spChg>
        <pc:spChg chg="add mod">
          <ac:chgData name="Damien Aicheh" userId="d1c61494-71f4-494c-8dd8-8244e5c466b0" providerId="ADAL" clId="{94FD653F-C5DD-45CC-95F5-85A9F4349EA8}" dt="2023-05-25T12:22:05.366" v="2206" actId="1076"/>
          <ac:spMkLst>
            <pc:docMk/>
            <pc:sldMk cId="3279427568" sldId="2076138118"/>
            <ac:spMk id="7" creationId="{3D91FDBC-EC88-2D69-8F9A-7928E277A789}"/>
          </ac:spMkLst>
        </pc:spChg>
        <pc:graphicFrameChg chg="del modGraphic">
          <ac:chgData name="Damien Aicheh" userId="d1c61494-71f4-494c-8dd8-8244e5c466b0" providerId="ADAL" clId="{94FD653F-C5DD-45CC-95F5-85A9F4349EA8}" dt="2023-05-25T12:18:14.721" v="2130" actId="478"/>
          <ac:graphicFrameMkLst>
            <pc:docMk/>
            <pc:sldMk cId="3279427568" sldId="2076138118"/>
            <ac:graphicFrameMk id="3" creationId="{C80AAF89-8B25-8D48-8DF9-E411F249FA8D}"/>
          </ac:graphicFrameMkLst>
        </pc:graphicFrameChg>
        <pc:picChg chg="add del mod">
          <ac:chgData name="Damien Aicheh" userId="d1c61494-71f4-494c-8dd8-8244e5c466b0" providerId="ADAL" clId="{94FD653F-C5DD-45CC-95F5-85A9F4349EA8}" dt="2023-05-25T12:21:17.873" v="2177" actId="478"/>
          <ac:picMkLst>
            <pc:docMk/>
            <pc:sldMk cId="3279427568" sldId="2076138118"/>
            <ac:picMk id="4" creationId="{F1F424E6-F3CB-83EB-4BCC-279FBEF4DF75}"/>
          </ac:picMkLst>
        </pc:picChg>
        <pc:picChg chg="add mod">
          <ac:chgData name="Damien Aicheh" userId="d1c61494-71f4-494c-8dd8-8244e5c466b0" providerId="ADAL" clId="{94FD653F-C5DD-45CC-95F5-85A9F4349EA8}" dt="2023-05-25T13:50:26.992" v="2913" actId="14100"/>
          <ac:picMkLst>
            <pc:docMk/>
            <pc:sldMk cId="3279427568" sldId="2076138118"/>
            <ac:picMk id="5" creationId="{23EC53AD-F436-D5C1-895A-41A09646C855}"/>
          </ac:picMkLst>
        </pc:picChg>
        <pc:picChg chg="add mod">
          <ac:chgData name="Damien Aicheh" userId="d1c61494-71f4-494c-8dd8-8244e5c466b0" providerId="ADAL" clId="{94FD653F-C5DD-45CC-95F5-85A9F4349EA8}" dt="2023-05-25T13:50:22.587" v="2911" actId="1076"/>
          <ac:picMkLst>
            <pc:docMk/>
            <pc:sldMk cId="3279427568" sldId="2076138118"/>
            <ac:picMk id="6" creationId="{6FD62639-5C95-ED70-5115-957AE8719B27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190550229" sldId="2076138119"/>
        </pc:sldMkLst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1988308932" sldId="2076138119"/>
        </pc:sldMkLst>
        <pc:spChg chg="mod">
          <ac:chgData name="Damien Aicheh" userId="d1c61494-71f4-494c-8dd8-8244e5c466b0" providerId="ADAL" clId="{94FD653F-C5DD-45CC-95F5-85A9F4349EA8}" dt="2023-05-25T13:02:34.634" v="2440" actId="20577"/>
          <ac:spMkLst>
            <pc:docMk/>
            <pc:sldMk cId="1988308932" sldId="2076138119"/>
            <ac:spMk id="2" creationId="{D0AEBDD6-414C-454C-9FE7-20496BF5D795}"/>
          </ac:spMkLst>
        </pc:spChg>
        <pc:spChg chg="add del">
          <ac:chgData name="Damien Aicheh" userId="d1c61494-71f4-494c-8dd8-8244e5c466b0" providerId="ADAL" clId="{94FD653F-C5DD-45CC-95F5-85A9F4349EA8}" dt="2023-05-25T13:00:59.192" v="2413" actId="22"/>
          <ac:spMkLst>
            <pc:docMk/>
            <pc:sldMk cId="1988308932" sldId="2076138119"/>
            <ac:spMk id="6" creationId="{9A01AAAE-F992-25DA-CDD8-3B59EC872E8F}"/>
          </ac:spMkLst>
        </pc:spChg>
        <pc:spChg chg="add mod">
          <ac:chgData name="Damien Aicheh" userId="d1c61494-71f4-494c-8dd8-8244e5c466b0" providerId="ADAL" clId="{94FD653F-C5DD-45CC-95F5-85A9F4349EA8}" dt="2023-05-25T13:03:04.061" v="2522" actId="6549"/>
          <ac:spMkLst>
            <pc:docMk/>
            <pc:sldMk cId="1988308932" sldId="2076138119"/>
            <ac:spMk id="11" creationId="{5B23CC17-B70E-CC24-5823-69B61DD09B93}"/>
          </ac:spMkLst>
        </pc:spChg>
        <pc:picChg chg="del">
          <ac:chgData name="Damien Aicheh" userId="d1c61494-71f4-494c-8dd8-8244e5c466b0" providerId="ADAL" clId="{94FD653F-C5DD-45CC-95F5-85A9F4349EA8}" dt="2023-05-25T13:00:52.051" v="2407" actId="478"/>
          <ac:picMkLst>
            <pc:docMk/>
            <pc:sldMk cId="1988308932" sldId="2076138119"/>
            <ac:picMk id="4" creationId="{F1F424E6-F3CB-83EB-4BCC-279FBEF4DF75}"/>
          </ac:picMkLst>
        </pc:picChg>
        <pc:picChg chg="del">
          <ac:chgData name="Damien Aicheh" userId="d1c61494-71f4-494c-8dd8-8244e5c466b0" providerId="ADAL" clId="{94FD653F-C5DD-45CC-95F5-85A9F4349EA8}" dt="2023-05-25T13:01:52.133" v="2428" actId="478"/>
          <ac:picMkLst>
            <pc:docMk/>
            <pc:sldMk cId="1988308932" sldId="2076138119"/>
            <ac:picMk id="5" creationId="{23EC53AD-F436-D5C1-895A-41A09646C855}"/>
          </ac:picMkLst>
        </pc:picChg>
        <pc:picChg chg="add del">
          <ac:chgData name="Damien Aicheh" userId="d1c61494-71f4-494c-8dd8-8244e5c466b0" providerId="ADAL" clId="{94FD653F-C5DD-45CC-95F5-85A9F4349EA8}" dt="2023-05-25T13:01:05.699" v="2415" actId="478"/>
          <ac:picMkLst>
            <pc:docMk/>
            <pc:sldMk cId="1988308932" sldId="2076138119"/>
            <ac:picMk id="8" creationId="{F4D75C45-3E0C-5448-044B-8C52ADF362A4}"/>
          </ac:picMkLst>
        </pc:picChg>
        <pc:picChg chg="add mod">
          <ac:chgData name="Damien Aicheh" userId="d1c61494-71f4-494c-8dd8-8244e5c466b0" providerId="ADAL" clId="{94FD653F-C5DD-45CC-95F5-85A9F4349EA8}" dt="2023-05-25T13:03:14.073" v="2524" actId="1076"/>
          <ac:picMkLst>
            <pc:docMk/>
            <pc:sldMk cId="1988308932" sldId="2076138119"/>
            <ac:picMk id="10" creationId="{E9D68B57-FB65-3BAC-5344-942FB9D93B26}"/>
          </ac:picMkLst>
        </pc:picChg>
      </pc:sldChg>
      <pc:sldChg chg="add">
        <pc:chgData name="Damien Aicheh" userId="d1c61494-71f4-494c-8dd8-8244e5c466b0" providerId="ADAL" clId="{94FD653F-C5DD-45CC-95F5-85A9F4349EA8}" dt="2023-05-26T08:20:59.055" v="4897"/>
        <pc:sldMkLst>
          <pc:docMk/>
          <pc:sldMk cId="4153061210" sldId="2076138119"/>
        </pc:sldMkLst>
      </pc:sldChg>
      <pc:sldChg chg="addSp modSp add mod">
        <pc:chgData name="Damien Aicheh" userId="d1c61494-71f4-494c-8dd8-8244e5c466b0" providerId="ADAL" clId="{94FD653F-C5DD-45CC-95F5-85A9F4349EA8}" dt="2023-06-05T13:50:24.209" v="21620" actId="20577"/>
        <pc:sldMkLst>
          <pc:docMk/>
          <pc:sldMk cId="405616869" sldId="2076138120"/>
        </pc:sldMkLst>
        <pc:spChg chg="mod">
          <ac:chgData name="Damien Aicheh" userId="d1c61494-71f4-494c-8dd8-8244e5c466b0" providerId="ADAL" clId="{94FD653F-C5DD-45CC-95F5-85A9F4349EA8}" dt="2023-06-05T13:50:24.209" v="21620" actId="20577"/>
          <ac:spMkLst>
            <pc:docMk/>
            <pc:sldMk cId="405616869" sldId="2076138120"/>
            <ac:spMk id="7" creationId="{3D91FDBC-EC88-2D69-8F9A-7928E277A789}"/>
          </ac:spMkLst>
        </pc:spChg>
        <pc:picChg chg="add mod">
          <ac:chgData name="Damien Aicheh" userId="d1c61494-71f4-494c-8dd8-8244e5c466b0" providerId="ADAL" clId="{94FD653F-C5DD-45CC-95F5-85A9F4349EA8}" dt="2023-06-05T13:23:36.628" v="21503" actId="1076"/>
          <ac:picMkLst>
            <pc:docMk/>
            <pc:sldMk cId="405616869" sldId="2076138120"/>
            <ac:picMk id="5" creationId="{711BAC45-577C-2952-F0A8-00696B8E00D4}"/>
          </ac:picMkLst>
        </pc:picChg>
        <pc:picChg chg="mod">
          <ac:chgData name="Damien Aicheh" userId="d1c61494-71f4-494c-8dd8-8244e5c466b0" providerId="ADAL" clId="{94FD653F-C5DD-45CC-95F5-85A9F4349EA8}" dt="2023-06-05T13:23:31.440" v="21501" actId="1076"/>
          <ac:picMkLst>
            <pc:docMk/>
            <pc:sldMk cId="405616869" sldId="2076138120"/>
            <ac:picMk id="9" creationId="{8B1E9803-2F4F-DB0E-9755-4EC15CC4F44B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1118276702" sldId="2076138120"/>
        </pc:sldMkLst>
        <pc:spChg chg="mod">
          <ac:chgData name="Damien Aicheh" userId="d1c61494-71f4-494c-8dd8-8244e5c466b0" providerId="ADAL" clId="{94FD653F-C5DD-45CC-95F5-85A9F4349EA8}" dt="2023-05-25T12:28:48.671" v="2243" actId="20577"/>
          <ac:spMkLst>
            <pc:docMk/>
            <pc:sldMk cId="1118276702" sldId="2076138120"/>
            <ac:spMk id="2" creationId="{D0AEBDD6-414C-454C-9FE7-20496BF5D795}"/>
          </ac:spMkLst>
        </pc:spChg>
        <pc:spChg chg="mod">
          <ac:chgData name="Damien Aicheh" userId="d1c61494-71f4-494c-8dd8-8244e5c466b0" providerId="ADAL" clId="{94FD653F-C5DD-45CC-95F5-85A9F4349EA8}" dt="2023-05-25T13:50:41.864" v="2916" actId="1076"/>
          <ac:spMkLst>
            <pc:docMk/>
            <pc:sldMk cId="1118276702" sldId="2076138120"/>
            <ac:spMk id="7" creationId="{3D91FDBC-EC88-2D69-8F9A-7928E277A789}"/>
          </ac:spMkLst>
        </pc:spChg>
        <pc:picChg chg="add mod">
          <ac:chgData name="Damien Aicheh" userId="d1c61494-71f4-494c-8dd8-8244e5c466b0" providerId="ADAL" clId="{94FD653F-C5DD-45CC-95F5-85A9F4349EA8}" dt="2023-05-25T13:50:35.894" v="2915" actId="1076"/>
          <ac:picMkLst>
            <pc:docMk/>
            <pc:sldMk cId="1118276702" sldId="2076138120"/>
            <ac:picMk id="4" creationId="{7DC0079A-AA74-A95F-56CA-B44A1D0020E0}"/>
          </ac:picMkLst>
        </pc:picChg>
        <pc:picChg chg="del mod">
          <ac:chgData name="Damien Aicheh" userId="d1c61494-71f4-494c-8dd8-8244e5c466b0" providerId="ADAL" clId="{94FD653F-C5DD-45CC-95F5-85A9F4349EA8}" dt="2023-05-25T12:24:36.863" v="2227" actId="478"/>
          <ac:picMkLst>
            <pc:docMk/>
            <pc:sldMk cId="1118276702" sldId="2076138120"/>
            <ac:picMk id="5" creationId="{23EC53AD-F436-D5C1-895A-41A09646C855}"/>
          </ac:picMkLst>
        </pc:picChg>
        <pc:picChg chg="del">
          <ac:chgData name="Damien Aicheh" userId="d1c61494-71f4-494c-8dd8-8244e5c466b0" providerId="ADAL" clId="{94FD653F-C5DD-45CC-95F5-85A9F4349EA8}" dt="2023-05-25T12:23:15.027" v="2209" actId="478"/>
          <ac:picMkLst>
            <pc:docMk/>
            <pc:sldMk cId="1118276702" sldId="2076138120"/>
            <ac:picMk id="6" creationId="{6FD62639-5C95-ED70-5115-957AE8719B27}"/>
          </ac:picMkLst>
        </pc:picChg>
        <pc:picChg chg="add mod">
          <ac:chgData name="Damien Aicheh" userId="d1c61494-71f4-494c-8dd8-8244e5c466b0" providerId="ADAL" clId="{94FD653F-C5DD-45CC-95F5-85A9F4349EA8}" dt="2023-05-25T13:50:33.260" v="2914" actId="1076"/>
          <ac:picMkLst>
            <pc:docMk/>
            <pc:sldMk cId="1118276702" sldId="2076138120"/>
            <ac:picMk id="9" creationId="{8B1E9803-2F4F-DB0E-9755-4EC15CC4F44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789586792" sldId="2076138120"/>
        </pc:sldMkLst>
      </pc:sldChg>
      <pc:sldChg chg="add del">
        <pc:chgData name="Damien Aicheh" userId="d1c61494-71f4-494c-8dd8-8244e5c466b0" providerId="ADAL" clId="{94FD653F-C5DD-45CC-95F5-85A9F4349EA8}" dt="2023-05-25T12:22:10.939" v="2207" actId="47"/>
        <pc:sldMkLst>
          <pc:docMk/>
          <pc:sldMk cId="2966426403" sldId="2076138120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924151301" sldId="2076138121"/>
        </pc:sldMkLst>
      </pc:sldChg>
      <pc:sldChg chg="addSp delSp modSp add mod modShow">
        <pc:chgData name="Damien Aicheh" userId="d1c61494-71f4-494c-8dd8-8244e5c466b0" providerId="ADAL" clId="{94FD653F-C5DD-45CC-95F5-85A9F4349EA8}" dt="2023-06-14T07:26:11.584" v="32674" actId="729"/>
        <pc:sldMkLst>
          <pc:docMk/>
          <pc:sldMk cId="4170947122" sldId="2076138121"/>
        </pc:sldMkLst>
        <pc:picChg chg="add mod modCrop">
          <ac:chgData name="Damien Aicheh" userId="d1c61494-71f4-494c-8dd8-8244e5c466b0" providerId="ADAL" clId="{94FD653F-C5DD-45CC-95F5-85A9F4349EA8}" dt="2023-06-05T13:26:20.815" v="21514" actId="1076"/>
          <ac:picMkLst>
            <pc:docMk/>
            <pc:sldMk cId="4170947122" sldId="2076138121"/>
            <ac:picMk id="4" creationId="{CFD6012F-56DF-74BE-0FE8-C9FBB5F19A37}"/>
          </ac:picMkLst>
        </pc:picChg>
        <pc:picChg chg="del mod">
          <ac:chgData name="Damien Aicheh" userId="d1c61494-71f4-494c-8dd8-8244e5c466b0" providerId="ADAL" clId="{94FD653F-C5DD-45CC-95F5-85A9F4349EA8}" dt="2023-06-05T13:26:17.657" v="21513" actId="478"/>
          <ac:picMkLst>
            <pc:docMk/>
            <pc:sldMk cId="4170947122" sldId="2076138121"/>
            <ac:picMk id="5" creationId="{00051744-06A0-7219-A1AE-18CE23903E69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4235445066" sldId="2076138121"/>
        </pc:sldMkLst>
        <pc:spChg chg="mod">
          <ac:chgData name="Damien Aicheh" userId="d1c61494-71f4-494c-8dd8-8244e5c466b0" providerId="ADAL" clId="{94FD653F-C5DD-45CC-95F5-85A9F4349EA8}" dt="2023-05-25T12:40:47.339" v="2254" actId="20577"/>
          <ac:spMkLst>
            <pc:docMk/>
            <pc:sldMk cId="4235445066" sldId="2076138121"/>
            <ac:spMk id="2" creationId="{D0AEBDD6-414C-454C-9FE7-20496BF5D795}"/>
          </ac:spMkLst>
        </pc:spChg>
        <pc:spChg chg="add del mod">
          <ac:chgData name="Damien Aicheh" userId="d1c61494-71f4-494c-8dd8-8244e5c466b0" providerId="ADAL" clId="{94FD653F-C5DD-45CC-95F5-85A9F4349EA8}" dt="2023-05-25T12:49:34.139" v="2305"/>
          <ac:spMkLst>
            <pc:docMk/>
            <pc:sldMk cId="4235445066" sldId="2076138121"/>
            <ac:spMk id="6" creationId="{B58ABB69-74CF-323F-A2C1-24E79BFFDF7B}"/>
          </ac:spMkLst>
        </pc:spChg>
        <pc:spChg chg="mod">
          <ac:chgData name="Damien Aicheh" userId="d1c61494-71f4-494c-8dd8-8244e5c466b0" providerId="ADAL" clId="{94FD653F-C5DD-45CC-95F5-85A9F4349EA8}" dt="2023-05-25T13:02:14.011" v="2438" actId="113"/>
          <ac:spMkLst>
            <pc:docMk/>
            <pc:sldMk cId="4235445066" sldId="2076138121"/>
            <ac:spMk id="7" creationId="{3D91FDBC-EC88-2D69-8F9A-7928E277A789}"/>
          </ac:spMkLst>
        </pc:spChg>
        <pc:spChg chg="add mod">
          <ac:chgData name="Damien Aicheh" userId="d1c61494-71f4-494c-8dd8-8244e5c466b0" providerId="ADAL" clId="{94FD653F-C5DD-45CC-95F5-85A9F4349EA8}" dt="2023-05-25T13:01:21.800" v="2418" actId="21"/>
          <ac:spMkLst>
            <pc:docMk/>
            <pc:sldMk cId="4235445066" sldId="2076138121"/>
            <ac:spMk id="8" creationId="{146ABB62-DF62-DF9E-2CE3-900F3FD3D3A1}"/>
          </ac:spMkLst>
        </pc:spChg>
        <pc:picChg chg="del">
          <ac:chgData name="Damien Aicheh" userId="d1c61494-71f4-494c-8dd8-8244e5c466b0" providerId="ADAL" clId="{94FD653F-C5DD-45CC-95F5-85A9F4349EA8}" dt="2023-05-25T12:40:51.673" v="2256" actId="478"/>
          <ac:picMkLst>
            <pc:docMk/>
            <pc:sldMk cId="4235445066" sldId="2076138121"/>
            <ac:picMk id="4" creationId="{7DC0079A-AA74-A95F-56CA-B44A1D0020E0}"/>
          </ac:picMkLst>
        </pc:picChg>
        <pc:picChg chg="add mod">
          <ac:chgData name="Damien Aicheh" userId="d1c61494-71f4-494c-8dd8-8244e5c466b0" providerId="ADAL" clId="{94FD653F-C5DD-45CC-95F5-85A9F4349EA8}" dt="2023-05-25T13:01:34.549" v="2424" actId="1076"/>
          <ac:picMkLst>
            <pc:docMk/>
            <pc:sldMk cId="4235445066" sldId="2076138121"/>
            <ac:picMk id="5" creationId="{00051744-06A0-7219-A1AE-18CE23903E69}"/>
          </ac:picMkLst>
        </pc:picChg>
        <pc:picChg chg="del">
          <ac:chgData name="Damien Aicheh" userId="d1c61494-71f4-494c-8dd8-8244e5c466b0" providerId="ADAL" clId="{94FD653F-C5DD-45CC-95F5-85A9F4349EA8}" dt="2023-05-25T12:40:50.575" v="2255" actId="478"/>
          <ac:picMkLst>
            <pc:docMk/>
            <pc:sldMk cId="4235445066" sldId="2076138121"/>
            <ac:picMk id="9" creationId="{8B1E9803-2F4F-DB0E-9755-4EC15CC4F44B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570999897" sldId="2076138122"/>
        </pc:sldMkLst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2596098110" sldId="2076138122"/>
        </pc:sldMkLst>
        <pc:spChg chg="mod">
          <ac:chgData name="Damien Aicheh" userId="d1c61494-71f4-494c-8dd8-8244e5c466b0" providerId="ADAL" clId="{94FD653F-C5DD-45CC-95F5-85A9F4349EA8}" dt="2023-05-25T13:03:37.216" v="2531" actId="20577"/>
          <ac:spMkLst>
            <pc:docMk/>
            <pc:sldMk cId="2596098110" sldId="2076138122"/>
            <ac:spMk id="2" creationId="{D0AEBDD6-414C-454C-9FE7-20496BF5D795}"/>
          </ac:spMkLst>
        </pc:spChg>
        <pc:spChg chg="add del">
          <ac:chgData name="Damien Aicheh" userId="d1c61494-71f4-494c-8dd8-8244e5c466b0" providerId="ADAL" clId="{94FD653F-C5DD-45CC-95F5-85A9F4349EA8}" dt="2023-05-25T13:10:46.209" v="2733"/>
          <ac:spMkLst>
            <pc:docMk/>
            <pc:sldMk cId="2596098110" sldId="2076138122"/>
            <ac:spMk id="3" creationId="{7002B985-2B52-8842-C060-5C96E30793E1}"/>
          </ac:spMkLst>
        </pc:spChg>
        <pc:spChg chg="add del">
          <ac:chgData name="Damien Aicheh" userId="d1c61494-71f4-494c-8dd8-8244e5c466b0" providerId="ADAL" clId="{94FD653F-C5DD-45CC-95F5-85A9F4349EA8}" dt="2023-05-25T13:10:48.929" v="2735"/>
          <ac:spMkLst>
            <pc:docMk/>
            <pc:sldMk cId="2596098110" sldId="2076138122"/>
            <ac:spMk id="4" creationId="{DB87947C-07D1-69B3-A023-90C3DE09E433}"/>
          </ac:spMkLst>
        </pc:spChg>
        <pc:spChg chg="add del">
          <ac:chgData name="Damien Aicheh" userId="d1c61494-71f4-494c-8dd8-8244e5c466b0" providerId="ADAL" clId="{94FD653F-C5DD-45CC-95F5-85A9F4349EA8}" dt="2023-05-25T13:10:59.285" v="2737"/>
          <ac:spMkLst>
            <pc:docMk/>
            <pc:sldMk cId="2596098110" sldId="2076138122"/>
            <ac:spMk id="5" creationId="{7263C954-C6C0-00F6-253A-888FDAA6F2DA}"/>
          </ac:spMkLst>
        </pc:spChg>
        <pc:spChg chg="mod">
          <ac:chgData name="Damien Aicheh" userId="d1c61494-71f4-494c-8dd8-8244e5c466b0" providerId="ADAL" clId="{94FD653F-C5DD-45CC-95F5-85A9F4349EA8}" dt="2023-05-25T13:12:07.382" v="2786" actId="20577"/>
          <ac:spMkLst>
            <pc:docMk/>
            <pc:sldMk cId="2596098110" sldId="2076138122"/>
            <ac:spMk id="11" creationId="{5B23CC17-B70E-CC24-5823-69B61DD09B93}"/>
          </ac:spMkLst>
        </pc:spChg>
        <pc:picChg chg="del">
          <ac:chgData name="Damien Aicheh" userId="d1c61494-71f4-494c-8dd8-8244e5c466b0" providerId="ADAL" clId="{94FD653F-C5DD-45CC-95F5-85A9F4349EA8}" dt="2023-05-25T13:03:39.788" v="2532" actId="478"/>
          <ac:picMkLst>
            <pc:docMk/>
            <pc:sldMk cId="2596098110" sldId="2076138122"/>
            <ac:picMk id="10" creationId="{E9D68B57-FB65-3BAC-5344-942FB9D93B26}"/>
          </ac:picMkLst>
        </pc:picChg>
      </pc:sldChg>
      <pc:sldChg chg="modSp add mod">
        <pc:chgData name="Damien Aicheh" userId="d1c61494-71f4-494c-8dd8-8244e5c466b0" providerId="ADAL" clId="{94FD653F-C5DD-45CC-95F5-85A9F4349EA8}" dt="2023-06-14T07:30:12.437" v="32676" actId="20577"/>
        <pc:sldMkLst>
          <pc:docMk/>
          <pc:sldMk cId="4270430292" sldId="2076138122"/>
        </pc:sldMkLst>
        <pc:spChg chg="mod">
          <ac:chgData name="Damien Aicheh" userId="d1c61494-71f4-494c-8dd8-8244e5c466b0" providerId="ADAL" clId="{94FD653F-C5DD-45CC-95F5-85A9F4349EA8}" dt="2023-06-14T07:30:12.437" v="32676" actId="20577"/>
          <ac:spMkLst>
            <pc:docMk/>
            <pc:sldMk cId="4270430292" sldId="2076138122"/>
            <ac:spMk id="11" creationId="{5B23CC17-B70E-CC24-5823-69B61DD09B93}"/>
          </ac:spMkLst>
        </pc:spChg>
      </pc:sldChg>
      <pc:sldChg chg="add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167844086" sldId="2076138123"/>
        </pc:sldMkLst>
        <pc:spChg chg="mod">
          <ac:chgData name="Damien Aicheh" userId="d1c61494-71f4-494c-8dd8-8244e5c466b0" providerId="ADAL" clId="{94FD653F-C5DD-45CC-95F5-85A9F4349EA8}" dt="2023-05-25T13:04:59.841" v="2554" actId="20577"/>
          <ac:spMkLst>
            <pc:docMk/>
            <pc:sldMk cId="167844086" sldId="2076138123"/>
            <ac:spMk id="2" creationId="{D0AEBDD6-414C-454C-9FE7-20496BF5D795}"/>
          </ac:spMkLst>
        </pc:spChg>
        <pc:spChg chg="mod">
          <ac:chgData name="Damien Aicheh" userId="d1c61494-71f4-494c-8dd8-8244e5c466b0" providerId="ADAL" clId="{94FD653F-C5DD-45CC-95F5-85A9F4349EA8}" dt="2023-05-25T13:40:17.327" v="2871" actId="20577"/>
          <ac:spMkLst>
            <pc:docMk/>
            <pc:sldMk cId="167844086" sldId="2076138123"/>
            <ac:spMk id="11" creationId="{5B23CC17-B70E-CC24-5823-69B61DD09B93}"/>
          </ac:spMkLst>
        </pc:spChg>
        <pc:picChg chg="add mod">
          <ac:chgData name="Damien Aicheh" userId="d1c61494-71f4-494c-8dd8-8244e5c466b0" providerId="ADAL" clId="{94FD653F-C5DD-45CC-95F5-85A9F4349EA8}" dt="2023-05-25T13:40:20.209" v="2872" actId="1076"/>
          <ac:picMkLst>
            <pc:docMk/>
            <pc:sldMk cId="167844086" sldId="2076138123"/>
            <ac:picMk id="4" creationId="{C0ADDD9D-D7D0-4E2F-EFD3-6CA9C3FAF6B8}"/>
          </ac:picMkLst>
        </pc:picChg>
      </pc:sldChg>
      <pc:sldChg chg="modSp add mod">
        <pc:chgData name="Damien Aicheh" userId="d1c61494-71f4-494c-8dd8-8244e5c466b0" providerId="ADAL" clId="{94FD653F-C5DD-45CC-95F5-85A9F4349EA8}" dt="2023-06-05T13:29:07.790" v="21521" actId="1076"/>
        <pc:sldMkLst>
          <pc:docMk/>
          <pc:sldMk cId="845456907" sldId="2076138123"/>
        </pc:sldMkLst>
        <pc:picChg chg="mod">
          <ac:chgData name="Damien Aicheh" userId="d1c61494-71f4-494c-8dd8-8244e5c466b0" providerId="ADAL" clId="{94FD653F-C5DD-45CC-95F5-85A9F4349EA8}" dt="2023-06-05T13:29:07.790" v="21521" actId="1076"/>
          <ac:picMkLst>
            <pc:docMk/>
            <pc:sldMk cId="845456907" sldId="2076138123"/>
            <ac:picMk id="4" creationId="{C0ADDD9D-D7D0-4E2F-EFD3-6CA9C3FAF6B8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462036717" sldId="2076138123"/>
        </pc:sldMkLst>
      </pc:sldChg>
      <pc:sldChg chg="add del">
        <pc:chgData name="Damien Aicheh" userId="d1c61494-71f4-494c-8dd8-8244e5c466b0" providerId="ADAL" clId="{94FD653F-C5DD-45CC-95F5-85A9F4349EA8}" dt="2023-05-31T13:01:12.615" v="7909" actId="47"/>
        <pc:sldMkLst>
          <pc:docMk/>
          <pc:sldMk cId="930333363" sldId="2076138124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243400613" sldId="2076138124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2128482718" sldId="2076138125"/>
        </pc:sldMkLst>
      </pc:sldChg>
      <pc:sldChg chg="add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2409474370" sldId="2076138125"/>
        </pc:sldMkLst>
        <pc:spChg chg="mod">
          <ac:chgData name="Damien Aicheh" userId="d1c61494-71f4-494c-8dd8-8244e5c466b0" providerId="ADAL" clId="{94FD653F-C5DD-45CC-95F5-85A9F4349EA8}" dt="2023-05-25T13:30:04.582" v="2847" actId="20577"/>
          <ac:spMkLst>
            <pc:docMk/>
            <pc:sldMk cId="2409474370" sldId="2076138125"/>
            <ac:spMk id="11" creationId="{5B23CC17-B70E-CC24-5823-69B61DD09B93}"/>
          </ac:spMkLst>
        </pc:spChg>
        <pc:picChg chg="add mod">
          <ac:chgData name="Damien Aicheh" userId="d1c61494-71f4-494c-8dd8-8244e5c466b0" providerId="ADAL" clId="{94FD653F-C5DD-45CC-95F5-85A9F4349EA8}" dt="2023-05-25T13:18:42.737" v="2822" actId="1076"/>
          <ac:picMkLst>
            <pc:docMk/>
            <pc:sldMk cId="2409474370" sldId="2076138125"/>
            <ac:picMk id="4" creationId="{A92E0B73-DC38-7582-CDBC-19B788A740BA}"/>
          </ac:picMkLst>
        </pc:picChg>
      </pc:sldChg>
      <pc:sldChg chg="add">
        <pc:chgData name="Damien Aicheh" userId="d1c61494-71f4-494c-8dd8-8244e5c466b0" providerId="ADAL" clId="{94FD653F-C5DD-45CC-95F5-85A9F4349EA8}" dt="2023-05-26T08:20:59.055" v="4897"/>
        <pc:sldMkLst>
          <pc:docMk/>
          <pc:sldMk cId="3982360875" sldId="2076138125"/>
        </pc:sldMkLst>
      </pc:sldChg>
      <pc:sldChg chg="modSp add del mod">
        <pc:chgData name="Damien Aicheh" userId="d1c61494-71f4-494c-8dd8-8244e5c466b0" providerId="ADAL" clId="{94FD653F-C5DD-45CC-95F5-85A9F4349EA8}" dt="2023-05-25T14:07:39.995" v="2933" actId="47"/>
        <pc:sldMkLst>
          <pc:docMk/>
          <pc:sldMk cId="4050580214" sldId="2076138126"/>
        </pc:sldMkLst>
        <pc:spChg chg="mod">
          <ac:chgData name="Damien Aicheh" userId="d1c61494-71f4-494c-8dd8-8244e5c466b0" providerId="ADAL" clId="{94FD653F-C5DD-45CC-95F5-85A9F4349EA8}" dt="2023-05-25T14:06:42.956" v="2922"/>
          <ac:spMkLst>
            <pc:docMk/>
            <pc:sldMk cId="4050580214" sldId="2076138126"/>
            <ac:spMk id="2" creationId="{37EB5214-2FE3-4A4E-AA16-F10553729323}"/>
          </ac:spMkLst>
        </pc:spChg>
        <pc:graphicFrameChg chg="mod modGraphic">
          <ac:chgData name="Damien Aicheh" userId="d1c61494-71f4-494c-8dd8-8244e5c466b0" providerId="ADAL" clId="{94FD653F-C5DD-45CC-95F5-85A9F4349EA8}" dt="2023-05-25T14:06:30.415" v="2919" actId="14100"/>
          <ac:graphicFrameMkLst>
            <pc:docMk/>
            <pc:sldMk cId="4050580214" sldId="2076138126"/>
            <ac:graphicFrameMk id="7" creationId="{B4E02F42-25C3-4463-8856-6047ABAC0364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203210336" sldId="2076138126"/>
        </pc:sldMkLst>
      </pc:sldChg>
      <pc:sldChg chg="modSp add mod">
        <pc:chgData name="Damien Aicheh" userId="d1c61494-71f4-494c-8dd8-8244e5c466b0" providerId="ADAL" clId="{94FD653F-C5DD-45CC-95F5-85A9F4349EA8}" dt="2023-06-14T12:18:20.664" v="32680"/>
        <pc:sldMkLst>
          <pc:docMk/>
          <pc:sldMk cId="1381357865" sldId="2076138127"/>
        </pc:sldMkLst>
        <pc:graphicFrameChg chg="mod modGraphic">
          <ac:chgData name="Damien Aicheh" userId="d1c61494-71f4-494c-8dd8-8244e5c466b0" providerId="ADAL" clId="{94FD653F-C5DD-45CC-95F5-85A9F4349EA8}" dt="2023-06-14T12:18:20.664" v="32680"/>
          <ac:graphicFrameMkLst>
            <pc:docMk/>
            <pc:sldMk cId="1381357865" sldId="2076138127"/>
            <ac:graphicFrameMk id="3" creationId="{0F5AB4B8-FFED-CC6C-5A29-706912AE011B}"/>
          </ac:graphicFrameMkLst>
        </pc:graphicFrameChg>
      </pc:sldChg>
      <pc:sldChg chg="addSp delSp 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3306339810" sldId="2076138127"/>
        </pc:sldMkLst>
        <pc:spChg chg="del">
          <ac:chgData name="Damien Aicheh" userId="d1c61494-71f4-494c-8dd8-8244e5c466b0" providerId="ADAL" clId="{94FD653F-C5DD-45CC-95F5-85A9F4349EA8}" dt="2023-05-25T14:06:50.638" v="2924" actId="478"/>
          <ac:spMkLst>
            <pc:docMk/>
            <pc:sldMk cId="3306339810" sldId="2076138127"/>
            <ac:spMk id="11" creationId="{5B23CC17-B70E-CC24-5823-69B61DD09B93}"/>
          </ac:spMkLst>
        </pc:spChg>
        <pc:graphicFrameChg chg="add mod modGraphic">
          <ac:chgData name="Damien Aicheh" userId="d1c61494-71f4-494c-8dd8-8244e5c466b0" providerId="ADAL" clId="{94FD653F-C5DD-45CC-95F5-85A9F4349EA8}" dt="2023-05-25T14:07:32.729" v="2932" actId="14734"/>
          <ac:graphicFrameMkLst>
            <pc:docMk/>
            <pc:sldMk cId="3306339810" sldId="2076138127"/>
            <ac:graphicFrameMk id="3" creationId="{0F5AB4B8-FFED-CC6C-5A29-706912AE011B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14:06:54.775" v="2926"/>
        <pc:sldMkLst>
          <pc:docMk/>
          <pc:sldMk cId="1034328320" sldId="2076138128"/>
        </pc:sldMkLst>
      </pc:sldChg>
      <pc:sldChg chg="modSp add mod">
        <pc:chgData name="Damien Aicheh" userId="d1c61494-71f4-494c-8dd8-8244e5c466b0" providerId="ADAL" clId="{94FD653F-C5DD-45CC-95F5-85A9F4349EA8}" dt="2023-06-05T13:31:25.037" v="21532" actId="2165"/>
        <pc:sldMkLst>
          <pc:docMk/>
          <pc:sldMk cId="1552607931" sldId="2076138128"/>
        </pc:sldMkLst>
        <pc:graphicFrameChg chg="modGraphic">
          <ac:chgData name="Damien Aicheh" userId="d1c61494-71f4-494c-8dd8-8244e5c466b0" providerId="ADAL" clId="{94FD653F-C5DD-45CC-95F5-85A9F4349EA8}" dt="2023-06-05T13:31:25.037" v="21532" actId="2165"/>
          <ac:graphicFrameMkLst>
            <pc:docMk/>
            <pc:sldMk cId="1552607931" sldId="2076138128"/>
            <ac:graphicFrameMk id="7" creationId="{B4E02F42-25C3-4463-8856-6047ABAC0364}"/>
          </ac:graphicFrameMkLst>
        </pc:graphicFrameChg>
      </pc:sldChg>
      <pc:sldChg chg="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3815384907" sldId="2076138128"/>
        </pc:sldMkLst>
        <pc:spChg chg="mod">
          <ac:chgData name="Damien Aicheh" userId="d1c61494-71f4-494c-8dd8-8244e5c466b0" providerId="ADAL" clId="{94FD653F-C5DD-45CC-95F5-85A9F4349EA8}" dt="2023-05-25T14:11:25.366" v="2937" actId="255"/>
          <ac:spMkLst>
            <pc:docMk/>
            <pc:sldMk cId="3815384907" sldId="2076138128"/>
            <ac:spMk id="2" creationId="{37EB5214-2FE3-4A4E-AA16-F10553729323}"/>
          </ac:spMkLst>
        </pc:spChg>
        <pc:graphicFrameChg chg="mod modGraphic">
          <ac:chgData name="Damien Aicheh" userId="d1c61494-71f4-494c-8dd8-8244e5c466b0" providerId="ADAL" clId="{94FD653F-C5DD-45CC-95F5-85A9F4349EA8}" dt="2023-05-25T14:13:49.133" v="3003" actId="20577"/>
          <ac:graphicFrameMkLst>
            <pc:docMk/>
            <pc:sldMk cId="3815384907" sldId="2076138128"/>
            <ac:graphicFrameMk id="7" creationId="{B4E02F42-25C3-4463-8856-6047ABAC0364}"/>
          </ac:graphicFrameMkLst>
        </pc:graphicFrameChg>
      </pc:sldChg>
      <pc:sldChg chg="modSp add del mod">
        <pc:chgData name="Damien Aicheh" userId="d1c61494-71f4-494c-8dd8-8244e5c466b0" providerId="ADAL" clId="{94FD653F-C5DD-45CC-95F5-85A9F4349EA8}" dt="2023-05-26T08:20:52.613" v="4896" actId="2696"/>
        <pc:sldMkLst>
          <pc:docMk/>
          <pc:sldMk cId="999924151" sldId="2076138129"/>
        </pc:sldMkLst>
        <pc:spChg chg="mod">
          <ac:chgData name="Damien Aicheh" userId="d1c61494-71f4-494c-8dd8-8244e5c466b0" providerId="ADAL" clId="{94FD653F-C5DD-45CC-95F5-85A9F4349EA8}" dt="2023-05-25T14:18:09.274" v="3012" actId="255"/>
          <ac:spMkLst>
            <pc:docMk/>
            <pc:sldMk cId="999924151" sldId="2076138129"/>
            <ac:spMk id="2" creationId="{37EB5214-2FE3-4A4E-AA16-F10553729323}"/>
          </ac:spMkLst>
        </pc:spChg>
        <pc:graphicFrameChg chg="mod modGraphic">
          <ac:chgData name="Damien Aicheh" userId="d1c61494-71f4-494c-8dd8-8244e5c466b0" providerId="ADAL" clId="{94FD653F-C5DD-45CC-95F5-85A9F4349EA8}" dt="2023-05-25T14:15:09.744" v="3010" actId="14100"/>
          <ac:graphicFrameMkLst>
            <pc:docMk/>
            <pc:sldMk cId="999924151" sldId="2076138129"/>
            <ac:graphicFrameMk id="7" creationId="{B4E02F42-25C3-4463-8856-6047ABAC0364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435899699" sldId="2076138129"/>
        </pc:sldMkLst>
      </pc:sldChg>
      <pc:sldChg chg="modSp add mod">
        <pc:chgData name="Damien Aicheh" userId="d1c61494-71f4-494c-8dd8-8244e5c466b0" providerId="ADAL" clId="{94FD653F-C5DD-45CC-95F5-85A9F4349EA8}" dt="2023-06-14T12:29:45.430" v="32695" actId="113"/>
        <pc:sldMkLst>
          <pc:docMk/>
          <pc:sldMk cId="3991775850" sldId="2076138129"/>
        </pc:sldMkLst>
        <pc:graphicFrameChg chg="modGraphic">
          <ac:chgData name="Damien Aicheh" userId="d1c61494-71f4-494c-8dd8-8244e5c466b0" providerId="ADAL" clId="{94FD653F-C5DD-45CC-95F5-85A9F4349EA8}" dt="2023-06-14T12:29:45.430" v="32695" actId="113"/>
          <ac:graphicFrameMkLst>
            <pc:docMk/>
            <pc:sldMk cId="3991775850" sldId="2076138129"/>
            <ac:graphicFrameMk id="7" creationId="{B4E02F42-25C3-4463-8856-6047ABAC0364}"/>
          </ac:graphicFrameMkLst>
        </pc:graphicFrame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69926618" sldId="2076138130"/>
        </pc:sldMkLst>
      </pc:sldChg>
      <pc:sldChg chg="modSp add del mod">
        <pc:chgData name="Damien Aicheh" userId="d1c61494-71f4-494c-8dd8-8244e5c466b0" providerId="ADAL" clId="{94FD653F-C5DD-45CC-95F5-85A9F4349EA8}" dt="2023-05-26T09:42:19.861" v="6727" actId="47"/>
        <pc:sldMkLst>
          <pc:docMk/>
          <pc:sldMk cId="2128482718" sldId="2076138130"/>
        </pc:sldMkLst>
        <pc:spChg chg="mod">
          <ac:chgData name="Damien Aicheh" userId="d1c61494-71f4-494c-8dd8-8244e5c466b0" providerId="ADAL" clId="{94FD653F-C5DD-45CC-95F5-85A9F4349EA8}" dt="2023-05-25T14:22:02.732" v="3013" actId="207"/>
          <ac:spMkLst>
            <pc:docMk/>
            <pc:sldMk cId="2128482718" sldId="2076138130"/>
            <ac:spMk id="8" creationId="{33DF1A61-5838-4BAF-9FF5-F265872B102E}"/>
          </ac:spMkLst>
        </pc:spChg>
        <pc:spChg chg="mod">
          <ac:chgData name="Damien Aicheh" userId="d1c61494-71f4-494c-8dd8-8244e5c466b0" providerId="ADAL" clId="{94FD653F-C5DD-45CC-95F5-85A9F4349EA8}" dt="2023-05-25T14:22:05.008" v="3014" actId="207"/>
          <ac:spMkLst>
            <pc:docMk/>
            <pc:sldMk cId="2128482718" sldId="2076138130"/>
            <ac:spMk id="10" creationId="{84D6C6E5-72D9-4579-9FC8-8742DE2012D4}"/>
          </ac:spMkLst>
        </pc:spChg>
        <pc:spChg chg="mod">
          <ac:chgData name="Damien Aicheh" userId="d1c61494-71f4-494c-8dd8-8244e5c466b0" providerId="ADAL" clId="{94FD653F-C5DD-45CC-95F5-85A9F4349EA8}" dt="2023-05-25T14:22:07.031" v="3015" actId="207"/>
          <ac:spMkLst>
            <pc:docMk/>
            <pc:sldMk cId="2128482718" sldId="2076138130"/>
            <ac:spMk id="11" creationId="{2DD3C051-E48D-4494-AE9B-856E5BE57685}"/>
          </ac:spMkLst>
        </pc:spChg>
        <pc:spChg chg="mod">
          <ac:chgData name="Damien Aicheh" userId="d1c61494-71f4-494c-8dd8-8244e5c466b0" providerId="ADAL" clId="{94FD653F-C5DD-45CC-95F5-85A9F4349EA8}" dt="2023-05-25T14:22:08.939" v="3016" actId="207"/>
          <ac:spMkLst>
            <pc:docMk/>
            <pc:sldMk cId="2128482718" sldId="2076138130"/>
            <ac:spMk id="12" creationId="{1326E585-EB2A-408F-B46B-FC7B9A6C1427}"/>
          </ac:spMkLst>
        </pc:spChg>
        <pc:spChg chg="mod">
          <ac:chgData name="Damien Aicheh" userId="d1c61494-71f4-494c-8dd8-8244e5c466b0" providerId="ADAL" clId="{94FD653F-C5DD-45CC-95F5-85A9F4349EA8}" dt="2023-05-25T14:22:42.231" v="3018" actId="207"/>
          <ac:spMkLst>
            <pc:docMk/>
            <pc:sldMk cId="2128482718" sldId="2076138130"/>
            <ac:spMk id="43" creationId="{FFD25502-C676-4340-B919-05EF053466A1}"/>
          </ac:spMkLst>
        </pc:spChg>
        <pc:spChg chg="mod">
          <ac:chgData name="Damien Aicheh" userId="d1c61494-71f4-494c-8dd8-8244e5c466b0" providerId="ADAL" clId="{94FD653F-C5DD-45CC-95F5-85A9F4349EA8}" dt="2023-05-25T14:22:42.231" v="3018" actId="207"/>
          <ac:spMkLst>
            <pc:docMk/>
            <pc:sldMk cId="2128482718" sldId="2076138130"/>
            <ac:spMk id="54" creationId="{7E8B90A7-47D1-4D44-9F4C-96E19281885A}"/>
          </ac:spMkLst>
        </pc:spChg>
        <pc:spChg chg="mod">
          <ac:chgData name="Damien Aicheh" userId="d1c61494-71f4-494c-8dd8-8244e5c466b0" providerId="ADAL" clId="{94FD653F-C5DD-45CC-95F5-85A9F4349EA8}" dt="2023-05-25T14:23:22.871" v="3025" actId="20577"/>
          <ac:spMkLst>
            <pc:docMk/>
            <pc:sldMk cId="2128482718" sldId="2076138130"/>
            <ac:spMk id="66" creationId="{2C89EFA5-DDFF-453B-B990-4B99FB603E9F}"/>
          </ac:spMkLst>
        </pc:spChg>
        <pc:spChg chg="mod">
          <ac:chgData name="Damien Aicheh" userId="d1c61494-71f4-494c-8dd8-8244e5c466b0" providerId="ADAL" clId="{94FD653F-C5DD-45CC-95F5-85A9F4349EA8}" dt="2023-05-25T14:23:17.201" v="3022" actId="20577"/>
          <ac:spMkLst>
            <pc:docMk/>
            <pc:sldMk cId="2128482718" sldId="2076138130"/>
            <ac:spMk id="67" creationId="{871A0739-6056-4B9A-813C-81FB91FC8A45}"/>
          </ac:spMkLst>
        </pc:spChg>
        <pc:cxnChg chg="mod">
          <ac:chgData name="Damien Aicheh" userId="d1c61494-71f4-494c-8dd8-8244e5c466b0" providerId="ADAL" clId="{94FD653F-C5DD-45CC-95F5-85A9F4349EA8}" dt="2023-05-25T14:22:48.984" v="3019" actId="208"/>
          <ac:cxnSpMkLst>
            <pc:docMk/>
            <pc:sldMk cId="2128482718" sldId="2076138130"/>
            <ac:cxnSpMk id="15" creationId="{0C027C5E-05DC-4EA7-AE8E-AC015A092856}"/>
          </ac:cxnSpMkLst>
        </pc:cxnChg>
        <pc:cxnChg chg="mod">
          <ac:chgData name="Damien Aicheh" userId="d1c61494-71f4-494c-8dd8-8244e5c466b0" providerId="ADAL" clId="{94FD653F-C5DD-45CC-95F5-85A9F4349EA8}" dt="2023-05-25T14:22:52.054" v="3020" actId="208"/>
          <ac:cxnSpMkLst>
            <pc:docMk/>
            <pc:sldMk cId="2128482718" sldId="2076138130"/>
            <ac:cxnSpMk id="17" creationId="{3365FBF8-02D3-409B-8A92-5077D5096254}"/>
          </ac:cxnSpMkLst>
        </pc:cxnChg>
      </pc:sldChg>
      <pc:sldChg chg="delSp modSp add del mod">
        <pc:chgData name="Damien Aicheh" userId="d1c61494-71f4-494c-8dd8-8244e5c466b0" providerId="ADAL" clId="{94FD653F-C5DD-45CC-95F5-85A9F4349EA8}" dt="2023-05-31T13:00:14.913" v="7908" actId="47"/>
        <pc:sldMkLst>
          <pc:docMk/>
          <pc:sldMk cId="3570091019" sldId="2076138131"/>
        </pc:sldMkLst>
        <pc:spChg chg="mod">
          <ac:chgData name="Damien Aicheh" userId="d1c61494-71f4-494c-8dd8-8244e5c466b0" providerId="ADAL" clId="{94FD653F-C5DD-45CC-95F5-85A9F4349EA8}" dt="2023-05-25T14:26:51.206" v="3045" actId="20577"/>
          <ac:spMkLst>
            <pc:docMk/>
            <pc:sldMk cId="3570091019" sldId="2076138131"/>
            <ac:spMk id="2" creationId="{D0AEBDD6-414C-454C-9FE7-20496BF5D795}"/>
          </ac:spMkLst>
        </pc:spChg>
        <pc:spChg chg="del">
          <ac:chgData name="Damien Aicheh" userId="d1c61494-71f4-494c-8dd8-8244e5c466b0" providerId="ADAL" clId="{94FD653F-C5DD-45CC-95F5-85A9F4349EA8}" dt="2023-05-25T14:26:54.689" v="3046" actId="478"/>
          <ac:spMkLst>
            <pc:docMk/>
            <pc:sldMk cId="3570091019" sldId="2076138131"/>
            <ac:spMk id="11" creationId="{5B23CC17-B70E-CC24-5823-69B61DD09B93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5-26T09:41:43.865" v="6724" actId="2696"/>
        <pc:sldMkLst>
          <pc:docMk/>
          <pc:sldMk cId="1065551627" sldId="2076138132"/>
        </pc:sldMkLst>
        <pc:spChg chg="add mod">
          <ac:chgData name="Damien Aicheh" userId="d1c61494-71f4-494c-8dd8-8244e5c466b0" providerId="ADAL" clId="{94FD653F-C5DD-45CC-95F5-85A9F4349EA8}" dt="2023-05-25T14:30:57.190" v="3071" actId="1076"/>
          <ac:spMkLst>
            <pc:docMk/>
            <pc:sldMk cId="1065551627" sldId="2076138132"/>
            <ac:spMk id="2" creationId="{DC4E4F8F-E303-4C00-60A4-9A9AFA1A9322}"/>
          </ac:spMkLst>
        </pc:spChg>
        <pc:spChg chg="add del mod">
          <ac:chgData name="Damien Aicheh" userId="d1c61494-71f4-494c-8dd8-8244e5c466b0" providerId="ADAL" clId="{94FD653F-C5DD-45CC-95F5-85A9F4349EA8}" dt="2023-05-25T14:34:04.856" v="3077"/>
          <ac:spMkLst>
            <pc:docMk/>
            <pc:sldMk cId="1065551627" sldId="2076138132"/>
            <ac:spMk id="7" creationId="{EB39EFCF-A3ED-BB1E-79A7-F280AB4B7A60}"/>
          </ac:spMkLst>
        </pc:spChg>
        <pc:spChg chg="mod">
          <ac:chgData name="Damien Aicheh" userId="d1c61494-71f4-494c-8dd8-8244e5c466b0" providerId="ADAL" clId="{94FD653F-C5DD-45CC-95F5-85A9F4349EA8}" dt="2023-05-25T14:29:14.770" v="3052"/>
          <ac:spMkLst>
            <pc:docMk/>
            <pc:sldMk cId="1065551627" sldId="2076138132"/>
            <ac:spMk id="8" creationId="{19522803-7AAF-6843-A0DA-910E49B10590}"/>
          </ac:spMkLst>
        </pc:spChg>
        <pc:spChg chg="mod">
          <ac:chgData name="Damien Aicheh" userId="d1c61494-71f4-494c-8dd8-8244e5c466b0" providerId="ADAL" clId="{94FD653F-C5DD-45CC-95F5-85A9F4349EA8}" dt="2023-05-25T14:30:31.816" v="3067" actId="113"/>
          <ac:spMkLst>
            <pc:docMk/>
            <pc:sldMk cId="1065551627" sldId="2076138132"/>
            <ac:spMk id="12" creationId="{AF22E557-A2F3-D448-8F56-09002FF18B0E}"/>
          </ac:spMkLst>
        </pc:spChg>
        <pc:picChg chg="add mod">
          <ac:chgData name="Damien Aicheh" userId="d1c61494-71f4-494c-8dd8-8244e5c466b0" providerId="ADAL" clId="{94FD653F-C5DD-45CC-95F5-85A9F4349EA8}" dt="2023-05-25T14:30:25.090" v="3065" actId="1076"/>
          <ac:picMkLst>
            <pc:docMk/>
            <pc:sldMk cId="1065551627" sldId="2076138132"/>
            <ac:picMk id="4" creationId="{7438A35C-B03F-B132-CD19-3838F31E627D}"/>
          </ac:picMkLst>
        </pc:picChg>
        <pc:picChg chg="add mod">
          <ac:chgData name="Damien Aicheh" userId="d1c61494-71f4-494c-8dd8-8244e5c466b0" providerId="ADAL" clId="{94FD653F-C5DD-45CC-95F5-85A9F4349EA8}" dt="2023-05-25T14:31:07.711" v="3075" actId="1076"/>
          <ac:picMkLst>
            <pc:docMk/>
            <pc:sldMk cId="1065551627" sldId="2076138132"/>
            <ac:picMk id="6" creationId="{B625032A-9BB8-C8AA-C1B3-C9532A20F41B}"/>
          </ac:picMkLst>
        </pc:picChg>
      </pc:sldChg>
      <pc:sldChg chg="add del">
        <pc:chgData name="Damien Aicheh" userId="d1c61494-71f4-494c-8dd8-8244e5c466b0" providerId="ADAL" clId="{94FD653F-C5DD-45CC-95F5-85A9F4349EA8}" dt="2023-05-25T14:28:47.713" v="3048"/>
        <pc:sldMkLst>
          <pc:docMk/>
          <pc:sldMk cId="1715487620" sldId="2076138132"/>
        </pc:sldMkLst>
      </pc:sldChg>
      <pc:sldChg chg="modSp add mod">
        <pc:chgData name="Damien Aicheh" userId="d1c61494-71f4-494c-8dd8-8244e5c466b0" providerId="ADAL" clId="{94FD653F-C5DD-45CC-95F5-85A9F4349EA8}" dt="2023-06-05T13:19:45.143" v="21408" actId="20577"/>
        <pc:sldMkLst>
          <pc:docMk/>
          <pc:sldMk cId="4272758838" sldId="2076138132"/>
        </pc:sldMkLst>
        <pc:spChg chg="mod">
          <ac:chgData name="Damien Aicheh" userId="d1c61494-71f4-494c-8dd8-8244e5c466b0" providerId="ADAL" clId="{94FD653F-C5DD-45CC-95F5-85A9F4349EA8}" dt="2023-06-05T13:19:45.143" v="21408" actId="20577"/>
          <ac:spMkLst>
            <pc:docMk/>
            <pc:sldMk cId="4272758838" sldId="2076138132"/>
            <ac:spMk id="8" creationId="{19522803-7AAF-6843-A0DA-910E49B10590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5-25T15:08:33.921" v="3106" actId="47"/>
        <pc:sldMkLst>
          <pc:docMk/>
          <pc:sldMk cId="2654034867" sldId="2076138133"/>
        </pc:sldMkLst>
        <pc:spChg chg="del">
          <ac:chgData name="Damien Aicheh" userId="d1c61494-71f4-494c-8dd8-8244e5c466b0" providerId="ADAL" clId="{94FD653F-C5DD-45CC-95F5-85A9F4349EA8}" dt="2023-05-25T14:34:21.039" v="3083" actId="478"/>
          <ac:spMkLst>
            <pc:docMk/>
            <pc:sldMk cId="2654034867" sldId="2076138133"/>
            <ac:spMk id="2" creationId="{DC4E4F8F-E303-4C00-60A4-9A9AFA1A9322}"/>
          </ac:spMkLst>
        </pc:spChg>
        <pc:spChg chg="add del mod">
          <ac:chgData name="Damien Aicheh" userId="d1c61494-71f4-494c-8dd8-8244e5c466b0" providerId="ADAL" clId="{94FD653F-C5DD-45CC-95F5-85A9F4349EA8}" dt="2023-05-25T14:34:30.415" v="3085"/>
          <ac:spMkLst>
            <pc:docMk/>
            <pc:sldMk cId="2654034867" sldId="2076138133"/>
            <ac:spMk id="3" creationId="{6ACBECC0-EBAB-9DB7-F240-81FA1BE48B80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5" creationId="{74657535-463A-2048-C66B-C6D11732E068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7" creationId="{10FF3E7B-94A9-5201-BC89-44B9CCAAFCDF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9" creationId="{3262C810-CE74-A8E8-554C-CABC415B292C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0" creationId="{59418C9B-D976-66B6-2EC0-E574EA0C2FEB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1" creationId="{773969B8-F95D-4555-C050-018FBEE35160}"/>
          </ac:spMkLst>
        </pc:spChg>
        <pc:spChg chg="mod">
          <ac:chgData name="Damien Aicheh" userId="d1c61494-71f4-494c-8dd8-8244e5c466b0" providerId="ADAL" clId="{94FD653F-C5DD-45CC-95F5-85A9F4349EA8}" dt="2023-05-25T15:08:10.550" v="3105" actId="1076"/>
          <ac:spMkLst>
            <pc:docMk/>
            <pc:sldMk cId="2654034867" sldId="2076138133"/>
            <ac:spMk id="12" creationId="{AF22E557-A2F3-D448-8F56-09002FF18B0E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3" creationId="{FD5DA76B-4F19-6123-F83F-DD43E767AEAC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4" creationId="{262BFFC1-50BA-0DD2-FDAF-DF44BA0D7873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5" creationId="{78A5C1C3-DA81-3F09-C8BF-E24014C039DE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6" creationId="{5ADE7834-A9D6-F920-E321-04094A19FF7E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7" creationId="{3E4576AA-3DA9-69BA-970B-CA6CD903AE94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8" creationId="{1364360B-E7DC-188B-09D3-23AF1C6D7542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19" creationId="{0FB2EC20-DF6F-E023-C1D6-832E97DE29BA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0" creationId="{E50AD234-C0E1-EDA0-115E-F4DF69AD9E3F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1" creationId="{4EEF2CAE-68AA-710D-C72F-CE41159C54F5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2" creationId="{3622FEA3-5CB4-8D51-B368-9A1FEC131437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3" creationId="{5C161F3C-B173-28A3-05A9-E3A1261B5938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4" creationId="{DB4C9C1F-60FB-B2CE-6DB8-822ADB939003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5" creationId="{154238A5-1C6B-BF40-8BE6-AA8593B00ADE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6" creationId="{2FF33DB7-02D3-313A-2D56-348CAFF32AA1}"/>
          </ac:spMkLst>
        </pc:spChg>
        <pc:spChg chg="add del mod">
          <ac:chgData name="Damien Aicheh" userId="d1c61494-71f4-494c-8dd8-8244e5c466b0" providerId="ADAL" clId="{94FD653F-C5DD-45CC-95F5-85A9F4349EA8}" dt="2023-05-25T14:56:07.003" v="3087"/>
          <ac:spMkLst>
            <pc:docMk/>
            <pc:sldMk cId="2654034867" sldId="2076138133"/>
            <ac:spMk id="27" creationId="{4DC54366-3038-7520-915A-3251DE57A463}"/>
          </ac:spMkLst>
        </pc:spChg>
        <pc:spChg chg="add del mod">
          <ac:chgData name="Damien Aicheh" userId="d1c61494-71f4-494c-8dd8-8244e5c466b0" providerId="ADAL" clId="{94FD653F-C5DD-45CC-95F5-85A9F4349EA8}" dt="2023-05-25T14:56:47.641" v="3093" actId="478"/>
          <ac:spMkLst>
            <pc:docMk/>
            <pc:sldMk cId="2654034867" sldId="2076138133"/>
            <ac:spMk id="28" creationId="{B5864EC4-EECC-6C60-A420-2EA1A9767C59}"/>
          </ac:spMkLst>
        </pc:spChg>
        <pc:picChg chg="del">
          <ac:chgData name="Damien Aicheh" userId="d1c61494-71f4-494c-8dd8-8244e5c466b0" providerId="ADAL" clId="{94FD653F-C5DD-45CC-95F5-85A9F4349EA8}" dt="2023-05-25T14:34:10.946" v="3079" actId="478"/>
          <ac:picMkLst>
            <pc:docMk/>
            <pc:sldMk cId="2654034867" sldId="2076138133"/>
            <ac:picMk id="4" creationId="{7438A35C-B03F-B132-CD19-3838F31E627D}"/>
          </ac:picMkLst>
        </pc:picChg>
        <pc:picChg chg="del">
          <ac:chgData name="Damien Aicheh" userId="d1c61494-71f4-494c-8dd8-8244e5c466b0" providerId="ADAL" clId="{94FD653F-C5DD-45CC-95F5-85A9F4349EA8}" dt="2023-05-25T14:34:12.209" v="3080" actId="478"/>
          <ac:picMkLst>
            <pc:docMk/>
            <pc:sldMk cId="2654034867" sldId="2076138133"/>
            <ac:picMk id="6" creationId="{B625032A-9BB8-C8AA-C1B3-C9532A20F41B}"/>
          </ac:picMkLst>
        </pc:picChg>
        <pc:picChg chg="add del mod">
          <ac:chgData name="Damien Aicheh" userId="d1c61494-71f4-494c-8dd8-8244e5c466b0" providerId="ADAL" clId="{94FD653F-C5DD-45CC-95F5-85A9F4349EA8}" dt="2023-05-25T15:08:06.929" v="3104" actId="478"/>
          <ac:picMkLst>
            <pc:docMk/>
            <pc:sldMk cId="2654034867" sldId="2076138133"/>
            <ac:picMk id="30" creationId="{CA229EF7-4ADB-51CB-CD62-8928104131A8}"/>
          </ac:picMkLst>
        </pc:picChg>
        <pc:picChg chg="add del mod">
          <ac:chgData name="Damien Aicheh" userId="d1c61494-71f4-494c-8dd8-8244e5c466b0" providerId="ADAL" clId="{94FD653F-C5DD-45CC-95F5-85A9F4349EA8}" dt="2023-05-25T15:08:06.929" v="3104" actId="478"/>
          <ac:picMkLst>
            <pc:docMk/>
            <pc:sldMk cId="2654034867" sldId="2076138133"/>
            <ac:picMk id="32" creationId="{6C117655-BA99-354C-7FD0-D814CD6A0F38}"/>
          </ac:picMkLst>
        </pc:picChg>
      </pc:sldChg>
      <pc:sldChg chg="addSp delSp modSp add del mod">
        <pc:chgData name="Damien Aicheh" userId="d1c61494-71f4-494c-8dd8-8244e5c466b0" providerId="ADAL" clId="{94FD653F-C5DD-45CC-95F5-85A9F4349EA8}" dt="2023-06-05T15:34:49.644" v="23697" actId="47"/>
        <pc:sldMkLst>
          <pc:docMk/>
          <pc:sldMk cId="343248253" sldId="2076138134"/>
        </pc:sldMkLst>
        <pc:spChg chg="add del mod">
          <ac:chgData name="Damien Aicheh" userId="d1c61494-71f4-494c-8dd8-8244e5c466b0" providerId="ADAL" clId="{94FD653F-C5DD-45CC-95F5-85A9F4349EA8}" dt="2023-05-25T15:08:38.991" v="3108" actId="478"/>
          <ac:spMkLst>
            <pc:docMk/>
            <pc:sldMk cId="343248253" sldId="2076138134"/>
            <ac:spMk id="3" creationId="{2F0313F1-FFA2-60A0-0EE6-2C03FDE064D7}"/>
          </ac:spMkLst>
        </pc:spChg>
        <pc:spChg chg="add del mod">
          <ac:chgData name="Damien Aicheh" userId="d1c61494-71f4-494c-8dd8-8244e5c466b0" providerId="ADAL" clId="{94FD653F-C5DD-45CC-95F5-85A9F4349EA8}" dt="2023-05-25T15:10:58.889" v="3135" actId="11529"/>
          <ac:spMkLst>
            <pc:docMk/>
            <pc:sldMk cId="343248253" sldId="2076138134"/>
            <ac:spMk id="4" creationId="{A6C8A73E-F479-BDBD-CB25-5086065E61B6}"/>
          </ac:spMkLst>
        </pc:spChg>
        <pc:spChg chg="add del mod">
          <ac:chgData name="Damien Aicheh" userId="d1c61494-71f4-494c-8dd8-8244e5c466b0" providerId="ADAL" clId="{94FD653F-C5DD-45CC-95F5-85A9F4349EA8}" dt="2023-05-25T15:10:54.694" v="3129"/>
          <ac:spMkLst>
            <pc:docMk/>
            <pc:sldMk cId="343248253" sldId="2076138134"/>
            <ac:spMk id="5" creationId="{6F6EFD74-8142-BC3C-5E52-050F08DF3164}"/>
          </ac:spMkLst>
        </pc:spChg>
        <pc:spChg chg="add del mod">
          <ac:chgData name="Damien Aicheh" userId="d1c61494-71f4-494c-8dd8-8244e5c466b0" providerId="ADAL" clId="{94FD653F-C5DD-45CC-95F5-85A9F4349EA8}" dt="2023-05-25T15:10:53.149" v="3126"/>
          <ac:spMkLst>
            <pc:docMk/>
            <pc:sldMk cId="343248253" sldId="2076138134"/>
            <ac:spMk id="6" creationId="{08AC15D4-ACE4-BD4B-A4A8-8C01248BBFF1}"/>
          </ac:spMkLst>
        </pc:spChg>
        <pc:spChg chg="add mod">
          <ac:chgData name="Damien Aicheh" userId="d1c61494-71f4-494c-8dd8-8244e5c466b0" providerId="ADAL" clId="{94FD653F-C5DD-45CC-95F5-85A9F4349EA8}" dt="2023-05-25T15:12:19.529" v="3140" actId="14100"/>
          <ac:spMkLst>
            <pc:docMk/>
            <pc:sldMk cId="343248253" sldId="2076138134"/>
            <ac:spMk id="7" creationId="{4C44C2F5-1472-328D-A58D-66813230BC8A}"/>
          </ac:spMkLst>
        </pc:spChg>
        <pc:spChg chg="add mod">
          <ac:chgData name="Damien Aicheh" userId="d1c61494-71f4-494c-8dd8-8244e5c466b0" providerId="ADAL" clId="{94FD653F-C5DD-45CC-95F5-85A9F4349EA8}" dt="2023-05-25T15:12:31.665" v="3144" actId="14100"/>
          <ac:spMkLst>
            <pc:docMk/>
            <pc:sldMk cId="343248253" sldId="2076138134"/>
            <ac:spMk id="9" creationId="{CC81A070-BBE1-9441-7E5D-AB332B3D0336}"/>
          </ac:spMkLst>
        </pc:spChg>
        <pc:spChg chg="add mod">
          <ac:chgData name="Damien Aicheh" userId="d1c61494-71f4-494c-8dd8-8244e5c466b0" providerId="ADAL" clId="{94FD653F-C5DD-45CC-95F5-85A9F4349EA8}" dt="2023-05-25T15:13:20.573" v="3154" actId="14100"/>
          <ac:spMkLst>
            <pc:docMk/>
            <pc:sldMk cId="343248253" sldId="2076138134"/>
            <ac:spMk id="10" creationId="{E57C1F0D-A65E-4D0B-DD17-7597E1B9B748}"/>
          </ac:spMkLst>
        </pc:spChg>
        <pc:spChg chg="add mod">
          <ac:chgData name="Damien Aicheh" userId="d1c61494-71f4-494c-8dd8-8244e5c466b0" providerId="ADAL" clId="{94FD653F-C5DD-45CC-95F5-85A9F4349EA8}" dt="2023-05-25T15:13:35.082" v="3159" actId="14100"/>
          <ac:spMkLst>
            <pc:docMk/>
            <pc:sldMk cId="343248253" sldId="2076138134"/>
            <ac:spMk id="11" creationId="{66E86879-40B4-19C6-6CCE-609DBE784C16}"/>
          </ac:spMkLst>
        </pc:spChg>
        <pc:spChg chg="del">
          <ac:chgData name="Damien Aicheh" userId="d1c61494-71f4-494c-8dd8-8244e5c466b0" providerId="ADAL" clId="{94FD653F-C5DD-45CC-95F5-85A9F4349EA8}" dt="2023-05-25T15:08:36.664" v="3107" actId="478"/>
          <ac:spMkLst>
            <pc:docMk/>
            <pc:sldMk cId="343248253" sldId="2076138134"/>
            <ac:spMk id="12" creationId="{AF22E557-A2F3-D448-8F56-09002FF18B0E}"/>
          </ac:spMkLst>
        </pc:spChg>
        <pc:picChg chg="mod">
          <ac:chgData name="Damien Aicheh" userId="d1c61494-71f4-494c-8dd8-8244e5c466b0" providerId="ADAL" clId="{94FD653F-C5DD-45CC-95F5-85A9F4349EA8}" dt="2023-05-25T15:13:25.343" v="3157" actId="1076"/>
          <ac:picMkLst>
            <pc:docMk/>
            <pc:sldMk cId="343248253" sldId="2076138134"/>
            <ac:picMk id="30" creationId="{CA229EF7-4ADB-51CB-CD62-8928104131A8}"/>
          </ac:picMkLst>
        </pc:picChg>
        <pc:picChg chg="mod">
          <ac:chgData name="Damien Aicheh" userId="d1c61494-71f4-494c-8dd8-8244e5c466b0" providerId="ADAL" clId="{94FD653F-C5DD-45CC-95F5-85A9F4349EA8}" dt="2023-05-25T15:12:46.750" v="3147" actId="1076"/>
          <ac:picMkLst>
            <pc:docMk/>
            <pc:sldMk cId="343248253" sldId="2076138134"/>
            <ac:picMk id="32" creationId="{6C117655-BA99-354C-7FD0-D814CD6A0F38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017512481" sldId="2076138134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384186567" sldId="2076138135"/>
        </pc:sldMkLst>
      </pc:sldChg>
      <pc:sldChg chg="modSp add mod">
        <pc:chgData name="Damien Aicheh" userId="d1c61494-71f4-494c-8dd8-8244e5c466b0" providerId="ADAL" clId="{94FD653F-C5DD-45CC-95F5-85A9F4349EA8}" dt="2023-05-26T07:28:41.196" v="3575"/>
        <pc:sldMkLst>
          <pc:docMk/>
          <pc:sldMk cId="2172415052" sldId="2076138135"/>
        </pc:sldMkLst>
        <pc:spChg chg="mod">
          <ac:chgData name="Damien Aicheh" userId="d1c61494-71f4-494c-8dd8-8244e5c466b0" providerId="ADAL" clId="{94FD653F-C5DD-45CC-95F5-85A9F4349EA8}" dt="2023-05-26T07:28:41.196" v="3575"/>
          <ac:spMkLst>
            <pc:docMk/>
            <pc:sldMk cId="2172415052" sldId="2076138135"/>
            <ac:spMk id="5" creationId="{007C2C26-EFD2-E847-AEA7-5CEF245E0904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700934837" sldId="2076138136"/>
        </pc:sldMkLst>
      </pc:sldChg>
      <pc:sldChg chg="modSp add mod">
        <pc:chgData name="Damien Aicheh" userId="d1c61494-71f4-494c-8dd8-8244e5c466b0" providerId="ADAL" clId="{94FD653F-C5DD-45CC-95F5-85A9F4349EA8}" dt="2023-05-26T07:32:22.432" v="3636" actId="113"/>
        <pc:sldMkLst>
          <pc:docMk/>
          <pc:sldMk cId="2884104106" sldId="2076138136"/>
        </pc:sldMkLst>
        <pc:spChg chg="mod">
          <ac:chgData name="Damien Aicheh" userId="d1c61494-71f4-494c-8dd8-8244e5c466b0" providerId="ADAL" clId="{94FD653F-C5DD-45CC-95F5-85A9F4349EA8}" dt="2023-05-26T07:29:13.814" v="3586" actId="20577"/>
          <ac:spMkLst>
            <pc:docMk/>
            <pc:sldMk cId="2884104106" sldId="2076138136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7:32:22.432" v="3636" actId="113"/>
          <ac:spMkLst>
            <pc:docMk/>
            <pc:sldMk cId="2884104106" sldId="2076138136"/>
            <ac:spMk id="15" creationId="{7AFD9358-0F0F-DD41-8430-DD40142A3348}"/>
          </ac:spMkLst>
        </pc:spChg>
      </pc:sldChg>
      <pc:sldChg chg="modSp add mod">
        <pc:chgData name="Damien Aicheh" userId="d1c61494-71f4-494c-8dd8-8244e5c466b0" providerId="ADAL" clId="{94FD653F-C5DD-45CC-95F5-85A9F4349EA8}" dt="2023-06-05T13:01:48.051" v="21310" actId="6549"/>
        <pc:sldMkLst>
          <pc:docMk/>
          <pc:sldMk cId="2252308632" sldId="2076138137"/>
        </pc:sldMkLst>
        <pc:spChg chg="mod">
          <ac:chgData name="Damien Aicheh" userId="d1c61494-71f4-494c-8dd8-8244e5c466b0" providerId="ADAL" clId="{94FD653F-C5DD-45CC-95F5-85A9F4349EA8}" dt="2023-05-26T07:31:40.177" v="3630" actId="20577"/>
          <ac:spMkLst>
            <pc:docMk/>
            <pc:sldMk cId="2252308632" sldId="2076138137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01:48.051" v="21310" actId="6549"/>
          <ac:spMkLst>
            <pc:docMk/>
            <pc:sldMk cId="2252308632" sldId="2076138137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296947988" sldId="2076138137"/>
        </pc:sldMkLst>
      </pc:sldChg>
      <pc:sldChg chg="addSp delSp modSp add mod">
        <pc:chgData name="Damien Aicheh" userId="d1c61494-71f4-494c-8dd8-8244e5c466b0" providerId="ADAL" clId="{94FD653F-C5DD-45CC-95F5-85A9F4349EA8}" dt="2023-05-26T07:31:25.080" v="3619" actId="478"/>
        <pc:sldMkLst>
          <pc:docMk/>
          <pc:sldMk cId="249440943" sldId="2076138138"/>
        </pc:sldMkLst>
        <pc:spChg chg="add del mod">
          <ac:chgData name="Damien Aicheh" userId="d1c61494-71f4-494c-8dd8-8244e5c466b0" providerId="ADAL" clId="{94FD653F-C5DD-45CC-95F5-85A9F4349EA8}" dt="2023-05-26T07:31:02.723" v="3596" actId="478"/>
          <ac:spMkLst>
            <pc:docMk/>
            <pc:sldMk cId="249440943" sldId="2076138138"/>
            <ac:spMk id="3" creationId="{63A22535-4554-3126-2A42-21CECB12E3DF}"/>
          </ac:spMkLst>
        </pc:spChg>
        <pc:spChg chg="mod">
          <ac:chgData name="Damien Aicheh" userId="d1c61494-71f4-494c-8dd8-8244e5c466b0" providerId="ADAL" clId="{94FD653F-C5DD-45CC-95F5-85A9F4349EA8}" dt="2023-05-26T07:31:17.131" v="3617" actId="20577"/>
          <ac:spMkLst>
            <pc:docMk/>
            <pc:sldMk cId="249440943" sldId="2076138138"/>
            <ac:spMk id="14" creationId="{E307D465-5D56-0B41-96C4-901FFC2422DF}"/>
          </ac:spMkLst>
        </pc:spChg>
        <pc:spChg chg="del">
          <ac:chgData name="Damien Aicheh" userId="d1c61494-71f4-494c-8dd8-8244e5c466b0" providerId="ADAL" clId="{94FD653F-C5DD-45CC-95F5-85A9F4349EA8}" dt="2023-05-26T07:30:47.703" v="3592" actId="478"/>
          <ac:spMkLst>
            <pc:docMk/>
            <pc:sldMk cId="249440943" sldId="2076138138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5-26T07:31:25.080" v="3619" actId="478"/>
          <ac:picMkLst>
            <pc:docMk/>
            <pc:sldMk cId="249440943" sldId="2076138138"/>
            <ac:picMk id="5" creationId="{C68DB631-FCD7-B546-EA2E-6E4BA8634C33}"/>
          </ac:picMkLst>
        </pc:pic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027849357" sldId="2076138138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41227261" sldId="2076138139"/>
        </pc:sldMkLst>
      </pc:sldChg>
      <pc:sldChg chg="add del">
        <pc:chgData name="Damien Aicheh" userId="d1c61494-71f4-494c-8dd8-8244e5c466b0" providerId="ADAL" clId="{94FD653F-C5DD-45CC-95F5-85A9F4349EA8}" dt="2023-05-26T07:30:49.023" v="3594"/>
        <pc:sldMkLst>
          <pc:docMk/>
          <pc:sldMk cId="517278342" sldId="2076138139"/>
        </pc:sldMkLst>
      </pc:sldChg>
      <pc:sldChg chg="addSp delSp modSp add mod ord">
        <pc:chgData name="Damien Aicheh" userId="d1c61494-71f4-494c-8dd8-8244e5c466b0" providerId="ADAL" clId="{94FD653F-C5DD-45CC-95F5-85A9F4349EA8}" dt="2023-06-05T13:13:02.585" v="21379" actId="790"/>
        <pc:sldMkLst>
          <pc:docMk/>
          <pc:sldMk cId="3903519989" sldId="2076138139"/>
        </pc:sldMkLst>
        <pc:spChg chg="mod">
          <ac:chgData name="Damien Aicheh" userId="d1c61494-71f4-494c-8dd8-8244e5c466b0" providerId="ADAL" clId="{94FD653F-C5DD-45CC-95F5-85A9F4349EA8}" dt="2023-05-26T07:38:06.180" v="3703" actId="20577"/>
          <ac:spMkLst>
            <pc:docMk/>
            <pc:sldMk cId="3903519989" sldId="2076138139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13:02.585" v="21379" actId="790"/>
          <ac:spMkLst>
            <pc:docMk/>
            <pc:sldMk cId="3903519989" sldId="2076138139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6-05T13:11:02.033" v="21360" actId="478"/>
          <ac:picMkLst>
            <pc:docMk/>
            <pc:sldMk cId="3903519989" sldId="2076138139"/>
            <ac:picMk id="3" creationId="{C864F412-F934-DF9E-C73D-A6806E478CF5}"/>
          </ac:picMkLst>
        </pc:picChg>
        <pc:picChg chg="add mod">
          <ac:chgData name="Damien Aicheh" userId="d1c61494-71f4-494c-8dd8-8244e5c466b0" providerId="ADAL" clId="{94FD653F-C5DD-45CC-95F5-85A9F4349EA8}" dt="2023-06-05T13:12:00.594" v="21371" actId="1076"/>
          <ac:picMkLst>
            <pc:docMk/>
            <pc:sldMk cId="3903519989" sldId="2076138139"/>
            <ac:picMk id="3074" creationId="{2B6D09EA-8767-97D2-B969-8C72440E598E}"/>
          </ac:picMkLst>
        </pc:picChg>
        <pc:picChg chg="add mod">
          <ac:chgData name="Damien Aicheh" userId="d1c61494-71f4-494c-8dd8-8244e5c466b0" providerId="ADAL" clId="{94FD653F-C5DD-45CC-95F5-85A9F4349EA8}" dt="2023-06-05T13:12:31.390" v="21375" actId="14100"/>
          <ac:picMkLst>
            <pc:docMk/>
            <pc:sldMk cId="3903519989" sldId="2076138139"/>
            <ac:picMk id="3076" creationId="{3716A30E-D89C-0ED9-1A16-2A7583EEFADF}"/>
          </ac:picMkLst>
        </pc:picChg>
        <pc:picChg chg="add mod">
          <ac:chgData name="Damien Aicheh" userId="d1c61494-71f4-494c-8dd8-8244e5c466b0" providerId="ADAL" clId="{94FD653F-C5DD-45CC-95F5-85A9F4349EA8}" dt="2023-06-05T13:12:39.467" v="21377" actId="1076"/>
          <ac:picMkLst>
            <pc:docMk/>
            <pc:sldMk cId="3903519989" sldId="2076138139"/>
            <ac:picMk id="3078" creationId="{E80D296D-28F4-5071-3EC0-55DCD084AA72}"/>
          </ac:picMkLst>
        </pc:picChg>
      </pc:sldChg>
      <pc:sldChg chg="modSp add mod">
        <pc:chgData name="Damien Aicheh" userId="d1c61494-71f4-494c-8dd8-8244e5c466b0" providerId="ADAL" clId="{94FD653F-C5DD-45CC-95F5-85A9F4349EA8}" dt="2023-06-05T13:14:00.733" v="21381" actId="20577"/>
        <pc:sldMkLst>
          <pc:docMk/>
          <pc:sldMk cId="2649741482" sldId="2076138140"/>
        </pc:sldMkLst>
        <pc:spChg chg="mod">
          <ac:chgData name="Damien Aicheh" userId="d1c61494-71f4-494c-8dd8-8244e5c466b0" providerId="ADAL" clId="{94FD653F-C5DD-45CC-95F5-85A9F4349EA8}" dt="2023-05-26T07:46:07.911" v="4036" actId="20577"/>
          <ac:spMkLst>
            <pc:docMk/>
            <pc:sldMk cId="2649741482" sldId="2076138140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14:00.733" v="21381" actId="20577"/>
          <ac:spMkLst>
            <pc:docMk/>
            <pc:sldMk cId="2649741482" sldId="2076138140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3519503391" sldId="2076138140"/>
        </pc:sldMkLst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863878120" sldId="2076138141"/>
        </pc:sldMkLst>
      </pc:sldChg>
      <pc:sldChg chg="modSp add mod">
        <pc:chgData name="Damien Aicheh" userId="d1c61494-71f4-494c-8dd8-8244e5c466b0" providerId="ADAL" clId="{94FD653F-C5DD-45CC-95F5-85A9F4349EA8}" dt="2023-05-26T07:54:40.065" v="4294" actId="20577"/>
        <pc:sldMkLst>
          <pc:docMk/>
          <pc:sldMk cId="3398049485" sldId="2076138141"/>
        </pc:sldMkLst>
        <pc:spChg chg="mod">
          <ac:chgData name="Damien Aicheh" userId="d1c61494-71f4-494c-8dd8-8244e5c466b0" providerId="ADAL" clId="{94FD653F-C5DD-45CC-95F5-85A9F4349EA8}" dt="2023-05-26T07:54:40.065" v="4294" actId="20577"/>
          <ac:spMkLst>
            <pc:docMk/>
            <pc:sldMk cId="3398049485" sldId="2076138141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7:54:26.514" v="4290" actId="6549"/>
          <ac:spMkLst>
            <pc:docMk/>
            <pc:sldMk cId="3398049485" sldId="2076138141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402424008" sldId="2076138142"/>
        </pc:sldMkLst>
      </pc:sldChg>
      <pc:sldChg chg="addSp modSp add mod ord">
        <pc:chgData name="Damien Aicheh" userId="d1c61494-71f4-494c-8dd8-8244e5c466b0" providerId="ADAL" clId="{94FD653F-C5DD-45CC-95F5-85A9F4349EA8}" dt="2023-06-08T08:56:51.813" v="32505" actId="13926"/>
        <pc:sldMkLst>
          <pc:docMk/>
          <pc:sldMk cId="1904903965" sldId="2076138142"/>
        </pc:sldMkLst>
        <pc:spChg chg="mod">
          <ac:chgData name="Damien Aicheh" userId="d1c61494-71f4-494c-8dd8-8244e5c466b0" providerId="ADAL" clId="{94FD653F-C5DD-45CC-95F5-85A9F4349EA8}" dt="2023-06-08T08:56:51.813" v="32505" actId="13926"/>
          <ac:spMkLst>
            <pc:docMk/>
            <pc:sldMk cId="1904903965" sldId="2076138142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56:44.034" v="32504" actId="20577"/>
          <ac:spMkLst>
            <pc:docMk/>
            <pc:sldMk cId="1904903965" sldId="2076138142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5T13:06:36.221" v="21327" actId="1076"/>
          <ac:picMkLst>
            <pc:docMk/>
            <pc:sldMk cId="1904903965" sldId="2076138142"/>
            <ac:picMk id="3" creationId="{D49634C2-3EEF-C482-5492-EDB8D65A6DAC}"/>
          </ac:picMkLst>
        </pc:picChg>
        <pc:picChg chg="add mod">
          <ac:chgData name="Damien Aicheh" userId="d1c61494-71f4-494c-8dd8-8244e5c466b0" providerId="ADAL" clId="{94FD653F-C5DD-45CC-95F5-85A9F4349EA8}" dt="2023-06-05T13:07:02.635" v="21333" actId="1076"/>
          <ac:picMkLst>
            <pc:docMk/>
            <pc:sldMk cId="1904903965" sldId="2076138142"/>
            <ac:picMk id="4" creationId="{1462D976-C9AF-C51A-2431-2107AA7334A1}"/>
          </ac:picMkLst>
        </pc:picChg>
        <pc:picChg chg="add mod">
          <ac:chgData name="Damien Aicheh" userId="d1c61494-71f4-494c-8dd8-8244e5c466b0" providerId="ADAL" clId="{94FD653F-C5DD-45CC-95F5-85A9F4349EA8}" dt="2023-06-05T13:06:34.002" v="21326" actId="1076"/>
          <ac:picMkLst>
            <pc:docMk/>
            <pc:sldMk cId="1904903965" sldId="2076138142"/>
            <ac:picMk id="2050" creationId="{08876059-0858-22C3-53B1-937B4FD24098}"/>
          </ac:picMkLst>
        </pc:picChg>
        <pc:picChg chg="add mod">
          <ac:chgData name="Damien Aicheh" userId="d1c61494-71f4-494c-8dd8-8244e5c466b0" providerId="ADAL" clId="{94FD653F-C5DD-45CC-95F5-85A9F4349EA8}" dt="2023-06-05T13:06:43.336" v="21329" actId="1076"/>
          <ac:picMkLst>
            <pc:docMk/>
            <pc:sldMk cId="1904903965" sldId="2076138142"/>
            <ac:picMk id="2052" creationId="{382F434D-049E-41CF-4477-7228454DEF82}"/>
          </ac:picMkLst>
        </pc:picChg>
      </pc:sldChg>
      <pc:sldChg chg="modSp add mod">
        <pc:chgData name="Damien Aicheh" userId="d1c61494-71f4-494c-8dd8-8244e5c466b0" providerId="ADAL" clId="{94FD653F-C5DD-45CC-95F5-85A9F4349EA8}" dt="2023-05-26T07:56:00.126" v="4314" actId="20577"/>
        <pc:sldMkLst>
          <pc:docMk/>
          <pc:sldMk cId="778753065" sldId="2076138143"/>
        </pc:sldMkLst>
        <pc:spChg chg="mod">
          <ac:chgData name="Damien Aicheh" userId="d1c61494-71f4-494c-8dd8-8244e5c466b0" providerId="ADAL" clId="{94FD653F-C5DD-45CC-95F5-85A9F4349EA8}" dt="2023-05-26T07:56:00.126" v="4314" actId="20577"/>
          <ac:spMkLst>
            <pc:docMk/>
            <pc:sldMk cId="778753065" sldId="2076138143"/>
            <ac:spMk id="5" creationId="{007C2C26-EFD2-E847-AEA7-5CEF245E0904}"/>
          </ac:spMkLst>
        </pc:spChg>
      </pc:sldChg>
      <pc:sldChg chg="modSp add del mod">
        <pc:chgData name="Damien Aicheh" userId="d1c61494-71f4-494c-8dd8-8244e5c466b0" providerId="ADAL" clId="{94FD653F-C5DD-45CC-95F5-85A9F4349EA8}" dt="2023-05-26T08:01:15.342" v="4453" actId="47"/>
        <pc:sldMkLst>
          <pc:docMk/>
          <pc:sldMk cId="55085588" sldId="2076138144"/>
        </pc:sldMkLst>
        <pc:spChg chg="mod">
          <ac:chgData name="Damien Aicheh" userId="d1c61494-71f4-494c-8dd8-8244e5c466b0" providerId="ADAL" clId="{94FD653F-C5DD-45CC-95F5-85A9F4349EA8}" dt="2023-05-26T07:59:44.017" v="4429" actId="20577"/>
          <ac:spMkLst>
            <pc:docMk/>
            <pc:sldMk cId="55085588" sldId="2076138144"/>
            <ac:spMk id="8" creationId="{19522803-7AAF-6843-A0DA-910E49B10590}"/>
          </ac:spMkLst>
        </pc:spChg>
      </pc:sldChg>
      <pc:sldChg chg="add del">
        <pc:chgData name="Damien Aicheh" userId="d1c61494-71f4-494c-8dd8-8244e5c466b0" providerId="ADAL" clId="{94FD653F-C5DD-45CC-95F5-85A9F4349EA8}" dt="2023-06-05T15:34:48.888" v="23696" actId="47"/>
        <pc:sldMkLst>
          <pc:docMk/>
          <pc:sldMk cId="924593985" sldId="2076138145"/>
        </pc:sldMkLst>
      </pc:sldChg>
      <pc:sldChg chg="delSp add del setBg delDesignElem">
        <pc:chgData name="Damien Aicheh" userId="d1c61494-71f4-494c-8dd8-8244e5c466b0" providerId="ADAL" clId="{94FD653F-C5DD-45CC-95F5-85A9F4349EA8}" dt="2023-05-25T08:05:08.829" v="376" actId="47"/>
        <pc:sldMkLst>
          <pc:docMk/>
          <pc:sldMk cId="3034814745" sldId="2076138145"/>
        </pc:sldMkLst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034814745" sldId="2076138145"/>
            <ac:spMk id="181" creationId="{BEBFA723-5A7B-472D-ABD7-1526B8D3A38B}"/>
          </ac:spMkLst>
        </pc:spChg>
        <pc:spChg chg="del">
          <ac:chgData name="Damien Aicheh" userId="d1c61494-71f4-494c-8dd8-8244e5c466b0" providerId="ADAL" clId="{94FD653F-C5DD-45CC-95F5-85A9F4349EA8}" dt="2023-05-25T08:04:00.900" v="359"/>
          <ac:spMkLst>
            <pc:docMk/>
            <pc:sldMk cId="3034814745" sldId="2076138145"/>
            <ac:spMk id="182" creationId="{A6B27065-399A-4CF7-BF70-CF79B9848FC1}"/>
          </ac:spMkLst>
        </pc:spChg>
        <pc:grpChg chg="del">
          <ac:chgData name="Damien Aicheh" userId="d1c61494-71f4-494c-8dd8-8244e5c466b0" providerId="ADAL" clId="{94FD653F-C5DD-45CC-95F5-85A9F4349EA8}" dt="2023-05-25T08:04:00.900" v="359"/>
          <ac:grpSpMkLst>
            <pc:docMk/>
            <pc:sldMk cId="3034814745" sldId="2076138145"/>
            <ac:grpSpMk id="183" creationId="{CF22986C-DDF7-4109-9D6A-006800D6B041}"/>
          </ac:grpSpMkLst>
        </pc:grpChg>
      </pc:sldChg>
      <pc:sldChg chg="add del">
        <pc:chgData name="Damien Aicheh" userId="d1c61494-71f4-494c-8dd8-8244e5c466b0" providerId="ADAL" clId="{94FD653F-C5DD-45CC-95F5-85A9F4349EA8}" dt="2023-05-25T08:05:08.829" v="376" actId="47"/>
        <pc:sldMkLst>
          <pc:docMk/>
          <pc:sldMk cId="1728656948" sldId="2076138146"/>
        </pc:sldMkLst>
      </pc:sldChg>
      <pc:sldChg chg="add del ord">
        <pc:chgData name="Damien Aicheh" userId="d1c61494-71f4-494c-8dd8-8244e5c466b0" providerId="ADAL" clId="{94FD653F-C5DD-45CC-95F5-85A9F4349EA8}" dt="2023-06-01T15:44:45.338" v="17162" actId="47"/>
        <pc:sldMkLst>
          <pc:docMk/>
          <pc:sldMk cId="2988953663" sldId="2076138146"/>
        </pc:sldMkLst>
      </pc:sldChg>
      <pc:sldChg chg="modSp add del mod">
        <pc:chgData name="Damien Aicheh" userId="d1c61494-71f4-494c-8dd8-8244e5c466b0" providerId="ADAL" clId="{94FD653F-C5DD-45CC-95F5-85A9F4349EA8}" dt="2023-05-25T08:05:08.829" v="376" actId="47"/>
        <pc:sldMkLst>
          <pc:docMk/>
          <pc:sldMk cId="1422651320" sldId="2076138147"/>
        </pc:sldMkLst>
        <pc:spChg chg="mod">
          <ac:chgData name="Damien Aicheh" userId="d1c61494-71f4-494c-8dd8-8244e5c466b0" providerId="ADAL" clId="{94FD653F-C5DD-45CC-95F5-85A9F4349EA8}" dt="2023-05-25T08:04:01.079" v="363" actId="27636"/>
          <ac:spMkLst>
            <pc:docMk/>
            <pc:sldMk cId="1422651320" sldId="2076138147"/>
            <ac:spMk id="3" creationId="{43BF05B0-26B6-4093-91EB-CD1AE83F06B8}"/>
          </ac:spMkLst>
        </pc:spChg>
      </pc:sldChg>
      <pc:sldChg chg="modSp add del mod ord">
        <pc:chgData name="Damien Aicheh" userId="d1c61494-71f4-494c-8dd8-8244e5c466b0" providerId="ADAL" clId="{94FD653F-C5DD-45CC-95F5-85A9F4349EA8}" dt="2023-06-01T12:51:42.987" v="14835" actId="2696"/>
        <pc:sldMkLst>
          <pc:docMk/>
          <pc:sldMk cId="2369053655" sldId="2076138147"/>
        </pc:sldMkLst>
        <pc:spChg chg="mod">
          <ac:chgData name="Damien Aicheh" userId="d1c61494-71f4-494c-8dd8-8244e5c466b0" providerId="ADAL" clId="{94FD653F-C5DD-45CC-95F5-85A9F4349EA8}" dt="2023-05-26T08:25:03.835" v="4903"/>
          <ac:spMkLst>
            <pc:docMk/>
            <pc:sldMk cId="2369053655" sldId="2076138147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8:27:23.665" v="4918" actId="1076"/>
          <ac:spMkLst>
            <pc:docMk/>
            <pc:sldMk cId="2369053655" sldId="2076138147"/>
            <ac:spMk id="15" creationId="{7AFD9358-0F0F-DD41-8430-DD40142A3348}"/>
          </ac:spMkLst>
        </pc:spChg>
      </pc:sldChg>
      <pc:sldChg chg="addSp delSp modSp add del mod modClrScheme chgLayout">
        <pc:chgData name="Damien Aicheh" userId="d1c61494-71f4-494c-8dd8-8244e5c466b0" providerId="ADAL" clId="{94FD653F-C5DD-45CC-95F5-85A9F4349EA8}" dt="2023-06-01T13:00:37.401" v="14938" actId="47"/>
        <pc:sldMkLst>
          <pc:docMk/>
          <pc:sldMk cId="3140663772" sldId="2076138147"/>
        </pc:sldMkLst>
        <pc:spChg chg="mod or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14" creationId="{E307D465-5D56-0B41-96C4-901FFC2422DF}"/>
          </ac:spMkLst>
        </pc:spChg>
        <pc:spChg chg="mod ord">
          <ac:chgData name="Damien Aicheh" userId="d1c61494-71f4-494c-8dd8-8244e5c466b0" providerId="ADAL" clId="{94FD653F-C5DD-45CC-95F5-85A9F4349EA8}" dt="2023-06-01T13:00:33.084" v="14937" actId="368"/>
          <ac:spMkLst>
            <pc:docMk/>
            <pc:sldMk cId="3140663772" sldId="2076138147"/>
            <ac:spMk id="15" creationId="{7AFD9358-0F0F-DD41-8430-DD40142A3348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0" creationId="{0B81B2C7-EB57-235D-CD35-B76E1E75370F}"/>
          </ac:spMkLst>
        </pc:spChg>
        <pc:spChg chg="add del mod or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2" creationId="{046062A7-0537-7991-EA04-C67FC9385604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4" creationId="{3C718190-B1A0-9825-CCA3-878051411905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6" creationId="{0DBEC984-C3D6-CF00-E49F-583B83E8E285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28" creationId="{F4FC7B1D-5F0D-27F5-FC9C-B3C895A998DD}"/>
          </ac:spMkLst>
        </pc:spChg>
        <pc:spChg chg="add del mod">
          <ac:chgData name="Damien Aicheh" userId="d1c61494-71f4-494c-8dd8-8244e5c466b0" providerId="ADAL" clId="{94FD653F-C5DD-45CC-95F5-85A9F4349EA8}" dt="2023-06-01T13:00:29.659" v="14926" actId="700"/>
          <ac:spMkLst>
            <pc:docMk/>
            <pc:sldMk cId="3140663772" sldId="2076138147"/>
            <ac:spMk id="30" creationId="{3F507A8E-5000-19BF-BEE1-DDA5D473A8BA}"/>
          </ac:spMkLst>
        </pc:spChg>
        <pc:picChg chg="add del mod">
          <ac:chgData name="Damien Aicheh" userId="d1c61494-71f4-494c-8dd8-8244e5c466b0" providerId="ADAL" clId="{94FD653F-C5DD-45CC-95F5-85A9F4349EA8}" dt="2023-06-01T13:00:13.677" v="14918" actId="22"/>
          <ac:picMkLst>
            <pc:docMk/>
            <pc:sldMk cId="3140663772" sldId="2076138147"/>
            <ac:picMk id="3" creationId="{25522EE6-29BD-B7D0-1D6C-ED4EDC449CD1}"/>
          </ac:picMkLst>
        </pc:picChg>
        <pc:picChg chg="add del mod">
          <ac:chgData name="Damien Aicheh" userId="d1c61494-71f4-494c-8dd8-8244e5c466b0" providerId="ADAL" clId="{94FD653F-C5DD-45CC-95F5-85A9F4349EA8}" dt="2023-06-01T13:00:11.252" v="14913" actId="22"/>
          <ac:picMkLst>
            <pc:docMk/>
            <pc:sldMk cId="3140663772" sldId="2076138147"/>
            <ac:picMk id="5" creationId="{989B22E8-2D7A-5DEF-85C0-74961EAF8B79}"/>
          </ac:picMkLst>
        </pc:picChg>
      </pc:sldChg>
      <pc:sldChg chg="modSp add mod ord">
        <pc:chgData name="Damien Aicheh" userId="d1c61494-71f4-494c-8dd8-8244e5c466b0" providerId="ADAL" clId="{94FD653F-C5DD-45CC-95F5-85A9F4349EA8}" dt="2023-05-26T08:18:51.960" v="4887" actId="20577"/>
        <pc:sldMkLst>
          <pc:docMk/>
          <pc:sldMk cId="2550419232" sldId="2076138148"/>
        </pc:sldMkLst>
        <pc:spChg chg="mod">
          <ac:chgData name="Damien Aicheh" userId="d1c61494-71f4-494c-8dd8-8244e5c466b0" providerId="ADAL" clId="{94FD653F-C5DD-45CC-95F5-85A9F4349EA8}" dt="2023-05-26T08:18:51.960" v="4887" actId="20577"/>
          <ac:spMkLst>
            <pc:docMk/>
            <pc:sldMk cId="2550419232" sldId="2076138148"/>
            <ac:spMk id="5" creationId="{007C2C26-EFD2-E847-AEA7-5CEF245E0904}"/>
          </ac:spMkLst>
        </pc:spChg>
      </pc:sldChg>
      <pc:sldChg chg="modSp add mod">
        <pc:chgData name="Damien Aicheh" userId="d1c61494-71f4-494c-8dd8-8244e5c466b0" providerId="ADAL" clId="{94FD653F-C5DD-45CC-95F5-85A9F4349EA8}" dt="2023-06-06T15:57:17.603" v="28230" actId="13926"/>
        <pc:sldMkLst>
          <pc:docMk/>
          <pc:sldMk cId="324620291" sldId="2076138149"/>
        </pc:sldMkLst>
        <pc:spChg chg="mod">
          <ac:chgData name="Damien Aicheh" userId="d1c61494-71f4-494c-8dd8-8244e5c466b0" providerId="ADAL" clId="{94FD653F-C5DD-45CC-95F5-85A9F4349EA8}" dt="2023-06-06T15:57:17.603" v="28230" actId="13926"/>
          <ac:spMkLst>
            <pc:docMk/>
            <pc:sldMk cId="324620291" sldId="2076138149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6T15:57:13.680" v="28229" actId="113"/>
          <ac:spMkLst>
            <pc:docMk/>
            <pc:sldMk cId="324620291" sldId="2076138149"/>
            <ac:spMk id="15" creationId="{7AFD9358-0F0F-DD41-8430-DD40142A3348}"/>
          </ac:spMkLst>
        </pc:spChg>
      </pc:sldChg>
      <pc:sldChg chg="add">
        <pc:chgData name="Damien Aicheh" userId="d1c61494-71f4-494c-8dd8-8244e5c466b0" providerId="ADAL" clId="{94FD653F-C5DD-45CC-95F5-85A9F4349EA8}" dt="2023-05-26T08:29:03.207" v="4920"/>
        <pc:sldMkLst>
          <pc:docMk/>
          <pc:sldMk cId="2557597647" sldId="2076138150"/>
        </pc:sldMkLst>
      </pc:sldChg>
      <pc:sldChg chg="modSp add del mod">
        <pc:chgData name="Damien Aicheh" userId="d1c61494-71f4-494c-8dd8-8244e5c466b0" providerId="ADAL" clId="{94FD653F-C5DD-45CC-95F5-85A9F4349EA8}" dt="2023-06-08T12:33:30.453" v="32627" actId="47"/>
        <pc:sldMkLst>
          <pc:docMk/>
          <pc:sldMk cId="2271494467" sldId="2076138151"/>
        </pc:sldMkLst>
        <pc:spChg chg="mod">
          <ac:chgData name="Damien Aicheh" userId="d1c61494-71f4-494c-8dd8-8244e5c466b0" providerId="ADAL" clId="{94FD653F-C5DD-45CC-95F5-85A9F4349EA8}" dt="2023-06-08T12:33:24.138" v="32626" actId="20577"/>
          <ac:spMkLst>
            <pc:docMk/>
            <pc:sldMk cId="2271494467" sldId="2076138151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2:35:42.507" v="21270" actId="20577"/>
          <ac:spMkLst>
            <pc:docMk/>
            <pc:sldMk cId="2271494467" sldId="2076138151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26T08:29:15.102" v="4922" actId="47"/>
        <pc:sldMkLst>
          <pc:docMk/>
          <pc:sldMk cId="3801143751" sldId="2076138151"/>
        </pc:sldMkLst>
      </pc:sldChg>
      <pc:sldChg chg="delSp 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444346663" sldId="2076138152"/>
        </pc:sldMkLst>
        <pc:spChg chg="mod">
          <ac:chgData name="Damien Aicheh" userId="d1c61494-71f4-494c-8dd8-8244e5c466b0" providerId="ADAL" clId="{94FD653F-C5DD-45CC-95F5-85A9F4349EA8}" dt="2023-05-26T08:51:14.866" v="5322"/>
          <ac:spMkLst>
            <pc:docMk/>
            <pc:sldMk cId="444346663" sldId="2076138152"/>
            <ac:spMk id="2" creationId="{D5910217-8985-4838-9283-19FBF58268A1}"/>
          </ac:spMkLst>
        </pc:spChg>
        <pc:spChg chg="mod">
          <ac:chgData name="Damien Aicheh" userId="d1c61494-71f4-494c-8dd8-8244e5c466b0" providerId="ADAL" clId="{94FD653F-C5DD-45CC-95F5-85A9F4349EA8}" dt="2023-05-26T08:38:00.862" v="5140" actId="207"/>
          <ac:spMkLst>
            <pc:docMk/>
            <pc:sldMk cId="444346663" sldId="2076138152"/>
            <ac:spMk id="8" creationId="{33DF1A61-5838-4BAF-9FF5-F265872B102E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10" creationId="{84D6C6E5-72D9-4579-9FC8-8742DE2012D4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11" creationId="{2DD3C051-E48D-4494-AE9B-856E5BE57685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12" creationId="{1326E585-EB2A-408F-B46B-FC7B9A6C1427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43" creationId="{FFD25502-C676-4340-B919-05EF053466A1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54" creationId="{7E8B90A7-47D1-4D44-9F4C-96E19281885A}"/>
          </ac:spMkLst>
        </pc:spChg>
        <pc:spChg chg="mod">
          <ac:chgData name="Damien Aicheh" userId="d1c61494-71f4-494c-8dd8-8244e5c466b0" providerId="ADAL" clId="{94FD653F-C5DD-45CC-95F5-85A9F4349EA8}" dt="2023-05-26T08:38:38.609" v="5155" actId="113"/>
          <ac:spMkLst>
            <pc:docMk/>
            <pc:sldMk cId="444346663" sldId="2076138152"/>
            <ac:spMk id="66" creationId="{2C89EFA5-DDFF-453B-B990-4B99FB603E9F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67" creationId="{871A0739-6056-4B9A-813C-81FB91FC8A45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68" creationId="{AA289CD9-3D54-46CA-A9AC-8495E436CC63}"/>
          </ac:spMkLst>
        </pc:spChg>
        <pc:spChg chg="del mod">
          <ac:chgData name="Damien Aicheh" userId="d1c61494-71f4-494c-8dd8-8244e5c466b0" providerId="ADAL" clId="{94FD653F-C5DD-45CC-95F5-85A9F4349EA8}" dt="2023-05-26T08:45:12.601" v="5262" actId="478"/>
          <ac:spMkLst>
            <pc:docMk/>
            <pc:sldMk cId="444346663" sldId="2076138152"/>
            <ac:spMk id="70" creationId="{EB9979E7-73F1-4A4B-96B2-950D94E7BADB}"/>
          </ac:spMkLst>
        </pc:spChg>
        <pc:cxnChg chg="del mod">
          <ac:chgData name="Damien Aicheh" userId="d1c61494-71f4-494c-8dd8-8244e5c466b0" providerId="ADAL" clId="{94FD653F-C5DD-45CC-95F5-85A9F4349EA8}" dt="2023-05-26T08:45:14.629" v="5263" actId="478"/>
          <ac:cxnSpMkLst>
            <pc:docMk/>
            <pc:sldMk cId="444346663" sldId="2076138152"/>
            <ac:cxnSpMk id="15" creationId="{0C027C5E-05DC-4EA7-AE8E-AC015A092856}"/>
          </ac:cxnSpMkLst>
        </pc:cxnChg>
        <pc:cxnChg chg="del mod">
          <ac:chgData name="Damien Aicheh" userId="d1c61494-71f4-494c-8dd8-8244e5c466b0" providerId="ADAL" clId="{94FD653F-C5DD-45CC-95F5-85A9F4349EA8}" dt="2023-05-26T08:45:12.601" v="5262" actId="478"/>
          <ac:cxnSpMkLst>
            <pc:docMk/>
            <pc:sldMk cId="444346663" sldId="2076138152"/>
            <ac:cxnSpMk id="17" creationId="{3365FBF8-02D3-409B-8A92-5077D5096254}"/>
          </ac:cxnSpMkLst>
        </pc:cxnChg>
        <pc:cxnChg chg="del">
          <ac:chgData name="Damien Aicheh" userId="d1c61494-71f4-494c-8dd8-8244e5c466b0" providerId="ADAL" clId="{94FD653F-C5DD-45CC-95F5-85A9F4349EA8}" dt="2023-05-26T08:45:12.601" v="5262" actId="478"/>
          <ac:cxnSpMkLst>
            <pc:docMk/>
            <pc:sldMk cId="444346663" sldId="2076138152"/>
            <ac:cxnSpMk id="72" creationId="{94D572FF-2CB7-45B9-AFCD-0DB21EF07AA2}"/>
          </ac:cxnSpMkLst>
        </pc:cxnChg>
        <pc:cxnChg chg="del">
          <ac:chgData name="Damien Aicheh" userId="d1c61494-71f4-494c-8dd8-8244e5c466b0" providerId="ADAL" clId="{94FD653F-C5DD-45CC-95F5-85A9F4349EA8}" dt="2023-05-26T08:45:12.601" v="5262" actId="478"/>
          <ac:cxnSpMkLst>
            <pc:docMk/>
            <pc:sldMk cId="444346663" sldId="2076138152"/>
            <ac:cxnSpMk id="74" creationId="{B85C4576-FCA4-467C-A97C-04AFF86A66F3}"/>
          </ac:cxnSpMkLst>
        </pc:cxnChg>
        <pc:cxnChg chg="del">
          <ac:chgData name="Damien Aicheh" userId="d1c61494-71f4-494c-8dd8-8244e5c466b0" providerId="ADAL" clId="{94FD653F-C5DD-45CC-95F5-85A9F4349EA8}" dt="2023-05-26T08:45:12.601" v="5262" actId="478"/>
          <ac:cxnSpMkLst>
            <pc:docMk/>
            <pc:sldMk cId="444346663" sldId="2076138152"/>
            <ac:cxnSpMk id="76" creationId="{D159C382-0FEC-4C9E-967D-330B197DD1DD}"/>
          </ac:cxnSpMkLst>
        </pc:cxnChg>
      </pc:sldChg>
      <pc:sldChg chg="add del">
        <pc:chgData name="Damien Aicheh" userId="d1c61494-71f4-494c-8dd8-8244e5c466b0" providerId="ADAL" clId="{94FD653F-C5DD-45CC-95F5-85A9F4349EA8}" dt="2023-05-26T08:29:11.823" v="4921" actId="47"/>
        <pc:sldMkLst>
          <pc:docMk/>
          <pc:sldMk cId="3175092201" sldId="2076138152"/>
        </pc:sldMkLst>
      </pc:sldChg>
      <pc:sldChg chg="add del">
        <pc:chgData name="Damien Aicheh" userId="d1c61494-71f4-494c-8dd8-8244e5c466b0" providerId="ADAL" clId="{94FD653F-C5DD-45CC-95F5-85A9F4349EA8}" dt="2023-05-26T08:45:00.098" v="5256"/>
        <pc:sldMkLst>
          <pc:docMk/>
          <pc:sldMk cId="2376816132" sldId="2076138153"/>
        </pc:sldMkLst>
      </pc:sldChg>
      <pc:sldChg chg="delSp 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3081669715" sldId="2076138153"/>
        </pc:sldMkLst>
        <pc:spChg chg="mod">
          <ac:chgData name="Damien Aicheh" userId="d1c61494-71f4-494c-8dd8-8244e5c466b0" providerId="ADAL" clId="{94FD653F-C5DD-45CC-95F5-85A9F4349EA8}" dt="2023-05-26T08:51:33.618" v="5325"/>
          <ac:spMkLst>
            <pc:docMk/>
            <pc:sldMk cId="3081669715" sldId="2076138153"/>
            <ac:spMk id="2" creationId="{D5910217-8985-4838-9283-19FBF58268A1}"/>
          </ac:spMkLst>
        </pc:spChg>
        <pc:spChg chg="del">
          <ac:chgData name="Damien Aicheh" userId="d1c61494-71f4-494c-8dd8-8244e5c466b0" providerId="ADAL" clId="{94FD653F-C5DD-45CC-95F5-85A9F4349EA8}" dt="2023-05-26T08:45:24.553" v="5266" actId="478"/>
          <ac:spMkLst>
            <pc:docMk/>
            <pc:sldMk cId="3081669715" sldId="2076138153"/>
            <ac:spMk id="11" creationId="{2DD3C051-E48D-4494-AE9B-856E5BE57685}"/>
          </ac:spMkLst>
        </pc:spChg>
        <pc:spChg chg="del">
          <ac:chgData name="Damien Aicheh" userId="d1c61494-71f4-494c-8dd8-8244e5c466b0" providerId="ADAL" clId="{94FD653F-C5DD-45CC-95F5-85A9F4349EA8}" dt="2023-05-26T08:45:24.553" v="5266" actId="478"/>
          <ac:spMkLst>
            <pc:docMk/>
            <pc:sldMk cId="3081669715" sldId="2076138153"/>
            <ac:spMk id="12" creationId="{1326E585-EB2A-408F-B46B-FC7B9A6C1427}"/>
          </ac:spMkLst>
        </pc:spChg>
        <pc:spChg chg="del">
          <ac:chgData name="Damien Aicheh" userId="d1c61494-71f4-494c-8dd8-8244e5c466b0" providerId="ADAL" clId="{94FD653F-C5DD-45CC-95F5-85A9F4349EA8}" dt="2023-05-26T08:45:27.372" v="5267" actId="478"/>
          <ac:spMkLst>
            <pc:docMk/>
            <pc:sldMk cId="3081669715" sldId="2076138153"/>
            <ac:spMk id="43" creationId="{FFD25502-C676-4340-B919-05EF053466A1}"/>
          </ac:spMkLst>
        </pc:spChg>
        <pc:spChg chg="del">
          <ac:chgData name="Damien Aicheh" userId="d1c61494-71f4-494c-8dd8-8244e5c466b0" providerId="ADAL" clId="{94FD653F-C5DD-45CC-95F5-85A9F4349EA8}" dt="2023-05-26T08:45:27.372" v="5267" actId="478"/>
          <ac:spMkLst>
            <pc:docMk/>
            <pc:sldMk cId="3081669715" sldId="2076138153"/>
            <ac:spMk id="54" creationId="{7E8B90A7-47D1-4D44-9F4C-96E19281885A}"/>
          </ac:spMkLst>
        </pc:spChg>
        <pc:spChg chg="del">
          <ac:chgData name="Damien Aicheh" userId="d1c61494-71f4-494c-8dd8-8244e5c466b0" providerId="ADAL" clId="{94FD653F-C5DD-45CC-95F5-85A9F4349EA8}" dt="2023-05-26T08:45:24.553" v="5266" actId="478"/>
          <ac:spMkLst>
            <pc:docMk/>
            <pc:sldMk cId="3081669715" sldId="2076138153"/>
            <ac:spMk id="68" creationId="{AA289CD9-3D54-46CA-A9AC-8495E436CC63}"/>
          </ac:spMkLst>
        </pc:spChg>
        <pc:spChg chg="del">
          <ac:chgData name="Damien Aicheh" userId="d1c61494-71f4-494c-8dd8-8244e5c466b0" providerId="ADAL" clId="{94FD653F-C5DD-45CC-95F5-85A9F4349EA8}" dt="2023-05-26T08:45:24.553" v="5266" actId="478"/>
          <ac:spMkLst>
            <pc:docMk/>
            <pc:sldMk cId="3081669715" sldId="2076138153"/>
            <ac:spMk id="70" creationId="{EB9979E7-73F1-4A4B-96B2-950D94E7BADB}"/>
          </ac:spMkLst>
        </pc:spChg>
        <pc:cxnChg chg="del mod">
          <ac:chgData name="Damien Aicheh" userId="d1c61494-71f4-494c-8dd8-8244e5c466b0" providerId="ADAL" clId="{94FD653F-C5DD-45CC-95F5-85A9F4349EA8}" dt="2023-05-26T08:45:24.553" v="5266" actId="478"/>
          <ac:cxnSpMkLst>
            <pc:docMk/>
            <pc:sldMk cId="3081669715" sldId="2076138153"/>
            <ac:cxnSpMk id="17" creationId="{3365FBF8-02D3-409B-8A92-5077D5096254}"/>
          </ac:cxnSpMkLst>
        </pc:cxnChg>
        <pc:cxnChg chg="del">
          <ac:chgData name="Damien Aicheh" userId="d1c61494-71f4-494c-8dd8-8244e5c466b0" providerId="ADAL" clId="{94FD653F-C5DD-45CC-95F5-85A9F4349EA8}" dt="2023-05-26T08:45:24.553" v="5266" actId="478"/>
          <ac:cxnSpMkLst>
            <pc:docMk/>
            <pc:sldMk cId="3081669715" sldId="2076138153"/>
            <ac:cxnSpMk id="74" creationId="{B85C4576-FCA4-467C-A97C-04AFF86A66F3}"/>
          </ac:cxnSpMkLst>
        </pc:cxnChg>
        <pc:cxnChg chg="del">
          <ac:chgData name="Damien Aicheh" userId="d1c61494-71f4-494c-8dd8-8244e5c466b0" providerId="ADAL" clId="{94FD653F-C5DD-45CC-95F5-85A9F4349EA8}" dt="2023-05-26T08:45:24.553" v="5266" actId="478"/>
          <ac:cxnSpMkLst>
            <pc:docMk/>
            <pc:sldMk cId="3081669715" sldId="2076138153"/>
            <ac:cxnSpMk id="76" creationId="{D159C382-0FEC-4C9E-967D-330B197DD1DD}"/>
          </ac:cxnSpMkLst>
        </pc:cxnChg>
      </pc:sldChg>
      <pc:sldChg chg="delSp 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3708952411" sldId="2076138154"/>
        </pc:sldMkLst>
        <pc:spChg chg="mod">
          <ac:chgData name="Damien Aicheh" userId="d1c61494-71f4-494c-8dd8-8244e5c466b0" providerId="ADAL" clId="{94FD653F-C5DD-45CC-95F5-85A9F4349EA8}" dt="2023-05-26T08:51:38.970" v="5326"/>
          <ac:spMkLst>
            <pc:docMk/>
            <pc:sldMk cId="3708952411" sldId="2076138154"/>
            <ac:spMk id="2" creationId="{D5910217-8985-4838-9283-19FBF58268A1}"/>
          </ac:spMkLst>
        </pc:spChg>
        <pc:spChg chg="del">
          <ac:chgData name="Damien Aicheh" userId="d1c61494-71f4-494c-8dd8-8244e5c466b0" providerId="ADAL" clId="{94FD653F-C5DD-45CC-95F5-85A9F4349EA8}" dt="2023-05-26T08:48:59.577" v="5297" actId="478"/>
          <ac:spMkLst>
            <pc:docMk/>
            <pc:sldMk cId="3708952411" sldId="2076138154"/>
            <ac:spMk id="12" creationId="{1326E585-EB2A-408F-B46B-FC7B9A6C1427}"/>
          </ac:spMkLst>
        </pc:spChg>
        <pc:spChg chg="mod">
          <ac:chgData name="Damien Aicheh" userId="d1c61494-71f4-494c-8dd8-8244e5c466b0" providerId="ADAL" clId="{94FD653F-C5DD-45CC-95F5-85A9F4349EA8}" dt="2023-06-05T13:36:40.648" v="21537" actId="20577"/>
          <ac:spMkLst>
            <pc:docMk/>
            <pc:sldMk cId="3708952411" sldId="2076138154"/>
            <ac:spMk id="68" creationId="{AA289CD9-3D54-46CA-A9AC-8495E436CC63}"/>
          </ac:spMkLst>
        </pc:spChg>
        <pc:spChg chg="del">
          <ac:chgData name="Damien Aicheh" userId="d1c61494-71f4-494c-8dd8-8244e5c466b0" providerId="ADAL" clId="{94FD653F-C5DD-45CC-95F5-85A9F4349EA8}" dt="2023-05-26T08:48:59.577" v="5297" actId="478"/>
          <ac:spMkLst>
            <pc:docMk/>
            <pc:sldMk cId="3708952411" sldId="2076138154"/>
            <ac:spMk id="70" creationId="{EB9979E7-73F1-4A4B-96B2-950D94E7BADB}"/>
          </ac:spMkLst>
        </pc:spChg>
        <pc:cxnChg chg="del mod">
          <ac:chgData name="Damien Aicheh" userId="d1c61494-71f4-494c-8dd8-8244e5c466b0" providerId="ADAL" clId="{94FD653F-C5DD-45CC-95F5-85A9F4349EA8}" dt="2023-05-26T08:49:01.493" v="5298" actId="478"/>
          <ac:cxnSpMkLst>
            <pc:docMk/>
            <pc:sldMk cId="3708952411" sldId="2076138154"/>
            <ac:cxnSpMk id="17" creationId="{3365FBF8-02D3-409B-8A92-5077D5096254}"/>
          </ac:cxnSpMkLst>
        </pc:cxnChg>
        <pc:cxnChg chg="del">
          <ac:chgData name="Damien Aicheh" userId="d1c61494-71f4-494c-8dd8-8244e5c466b0" providerId="ADAL" clId="{94FD653F-C5DD-45CC-95F5-85A9F4349EA8}" dt="2023-05-26T08:48:59.577" v="5297" actId="478"/>
          <ac:cxnSpMkLst>
            <pc:docMk/>
            <pc:sldMk cId="3708952411" sldId="2076138154"/>
            <ac:cxnSpMk id="74" creationId="{B85C4576-FCA4-467C-A97C-04AFF86A66F3}"/>
          </ac:cxnSpMkLst>
        </pc:cxnChg>
      </pc:sldChg>
      <pc:sldChg chg="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3640021620" sldId="2076138155"/>
        </pc:sldMkLst>
        <pc:spChg chg="mod">
          <ac:chgData name="Damien Aicheh" userId="d1c61494-71f4-494c-8dd8-8244e5c466b0" providerId="ADAL" clId="{94FD653F-C5DD-45CC-95F5-85A9F4349EA8}" dt="2023-05-26T08:51:44.019" v="5327"/>
          <ac:spMkLst>
            <pc:docMk/>
            <pc:sldMk cId="3640021620" sldId="2076138155"/>
            <ac:spMk id="2" creationId="{D5910217-8985-4838-9283-19FBF58268A1}"/>
          </ac:spMkLst>
        </pc:spChg>
        <pc:spChg chg="mod">
          <ac:chgData name="Damien Aicheh" userId="d1c61494-71f4-494c-8dd8-8244e5c466b0" providerId="ADAL" clId="{94FD653F-C5DD-45CC-95F5-85A9F4349EA8}" dt="2023-06-05T13:37:30.488" v="21539" actId="20577"/>
          <ac:spMkLst>
            <pc:docMk/>
            <pc:sldMk cId="3640021620" sldId="2076138155"/>
            <ac:spMk id="68" creationId="{AA289CD9-3D54-46CA-A9AC-8495E436CC63}"/>
          </ac:spMkLst>
        </pc:spChg>
        <pc:spChg chg="mod">
          <ac:chgData name="Damien Aicheh" userId="d1c61494-71f4-494c-8dd8-8244e5c466b0" providerId="ADAL" clId="{94FD653F-C5DD-45CC-95F5-85A9F4349EA8}" dt="2023-06-05T13:37:32.921" v="21541" actId="20577"/>
          <ac:spMkLst>
            <pc:docMk/>
            <pc:sldMk cId="3640021620" sldId="2076138155"/>
            <ac:spMk id="70" creationId="{EB9979E7-73F1-4A4B-96B2-950D94E7BADB}"/>
          </ac:spMkLst>
        </pc:spChg>
      </pc:sldChg>
      <pc:sldChg chg="modSp add mod ord">
        <pc:chgData name="Damien Aicheh" userId="d1c61494-71f4-494c-8dd8-8244e5c466b0" providerId="ADAL" clId="{94FD653F-C5DD-45CC-95F5-85A9F4349EA8}" dt="2023-06-14T07:02:47.651" v="32657"/>
        <pc:sldMkLst>
          <pc:docMk/>
          <pc:sldMk cId="414364006" sldId="2076138156"/>
        </pc:sldMkLst>
        <pc:spChg chg="mod">
          <ac:chgData name="Damien Aicheh" userId="d1c61494-71f4-494c-8dd8-8244e5c466b0" providerId="ADAL" clId="{94FD653F-C5DD-45CC-95F5-85A9F4349EA8}" dt="2023-05-31T08:38:58.759" v="7031" actId="20577"/>
          <ac:spMkLst>
            <pc:docMk/>
            <pc:sldMk cId="414364006" sldId="2076138156"/>
            <ac:spMk id="5" creationId="{007C2C26-EFD2-E847-AEA7-5CEF245E0904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5-30T15:02:29.970" v="6966" actId="1076"/>
        <pc:sldMkLst>
          <pc:docMk/>
          <pc:sldMk cId="4144805653" sldId="2076138157"/>
        </pc:sldMkLst>
        <pc:spChg chg="add del mod">
          <ac:chgData name="Damien Aicheh" userId="d1c61494-71f4-494c-8dd8-8244e5c466b0" providerId="ADAL" clId="{94FD653F-C5DD-45CC-95F5-85A9F4349EA8}" dt="2023-05-30T14:54:02.138" v="6899" actId="478"/>
          <ac:spMkLst>
            <pc:docMk/>
            <pc:sldMk cId="4144805653" sldId="2076138157"/>
            <ac:spMk id="4" creationId="{438FC646-BC3A-1B1E-9FB4-5B066F31485B}"/>
          </ac:spMkLst>
        </pc:spChg>
        <pc:spChg chg="mod">
          <ac:chgData name="Damien Aicheh" userId="d1c61494-71f4-494c-8dd8-8244e5c466b0" providerId="ADAL" clId="{94FD653F-C5DD-45CC-95F5-85A9F4349EA8}" dt="2023-05-30T14:55:51.974" v="6939" actId="20577"/>
          <ac:spMkLst>
            <pc:docMk/>
            <pc:sldMk cId="4144805653" sldId="2076138157"/>
            <ac:spMk id="14" creationId="{E307D465-5D56-0B41-96C4-901FFC2422DF}"/>
          </ac:spMkLst>
        </pc:spChg>
        <pc:spChg chg="del mod">
          <ac:chgData name="Damien Aicheh" userId="d1c61494-71f4-494c-8dd8-8244e5c466b0" providerId="ADAL" clId="{94FD653F-C5DD-45CC-95F5-85A9F4349EA8}" dt="2023-05-30T14:52:26.276" v="6896" actId="478"/>
          <ac:spMkLst>
            <pc:docMk/>
            <pc:sldMk cId="4144805653" sldId="2076138157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5-30T14:54:37.227" v="6910" actId="478"/>
          <ac:picMkLst>
            <pc:docMk/>
            <pc:sldMk cId="4144805653" sldId="2076138157"/>
            <ac:picMk id="2" creationId="{5F0F3657-198C-0F9F-70AB-952B2F3D3548}"/>
          </ac:picMkLst>
        </pc:picChg>
        <pc:picChg chg="add del mod">
          <ac:chgData name="Damien Aicheh" userId="d1c61494-71f4-494c-8dd8-8244e5c466b0" providerId="ADAL" clId="{94FD653F-C5DD-45CC-95F5-85A9F4349EA8}" dt="2023-05-30T15:01:39.818" v="6959" actId="478"/>
          <ac:picMkLst>
            <pc:docMk/>
            <pc:sldMk cId="4144805653" sldId="2076138157"/>
            <ac:picMk id="6" creationId="{529CD23A-3012-019C-E28B-3467B4C12CAB}"/>
          </ac:picMkLst>
        </pc:picChg>
        <pc:picChg chg="add mod">
          <ac:chgData name="Damien Aicheh" userId="d1c61494-71f4-494c-8dd8-8244e5c466b0" providerId="ADAL" clId="{94FD653F-C5DD-45CC-95F5-85A9F4349EA8}" dt="2023-05-30T15:02:29.970" v="6966" actId="1076"/>
          <ac:picMkLst>
            <pc:docMk/>
            <pc:sldMk cId="4144805653" sldId="2076138157"/>
            <ac:picMk id="8" creationId="{C876CEA1-79FC-847D-F38F-96D34368D892}"/>
          </ac:picMkLst>
        </pc:picChg>
      </pc:sldChg>
      <pc:sldChg chg="modSp add mod">
        <pc:chgData name="Damien Aicheh" userId="d1c61494-71f4-494c-8dd8-8244e5c466b0" providerId="ADAL" clId="{94FD653F-C5DD-45CC-95F5-85A9F4349EA8}" dt="2023-05-26T08:57:05.597" v="5412" actId="20577"/>
        <pc:sldMkLst>
          <pc:docMk/>
          <pc:sldMk cId="3173467247" sldId="2076138158"/>
        </pc:sldMkLst>
        <pc:spChg chg="mod">
          <ac:chgData name="Damien Aicheh" userId="d1c61494-71f4-494c-8dd8-8244e5c466b0" providerId="ADAL" clId="{94FD653F-C5DD-45CC-95F5-85A9F4349EA8}" dt="2023-05-26T08:57:05.597" v="5412" actId="20577"/>
          <ac:spMkLst>
            <pc:docMk/>
            <pc:sldMk cId="3173467247" sldId="2076138158"/>
            <ac:spMk id="5" creationId="{007C2C26-EFD2-E847-AEA7-5CEF245E0904}"/>
          </ac:spMkLst>
        </pc:spChg>
      </pc:sldChg>
      <pc:sldChg chg="modSp add mod">
        <pc:chgData name="Damien Aicheh" userId="d1c61494-71f4-494c-8dd8-8244e5c466b0" providerId="ADAL" clId="{94FD653F-C5DD-45CC-95F5-85A9F4349EA8}" dt="2023-06-05T13:51:13.810" v="21621" actId="20577"/>
        <pc:sldMkLst>
          <pc:docMk/>
          <pc:sldMk cId="2215855292" sldId="2076138159"/>
        </pc:sldMkLst>
        <pc:spChg chg="mod">
          <ac:chgData name="Damien Aicheh" userId="d1c61494-71f4-494c-8dd8-8244e5c466b0" providerId="ADAL" clId="{94FD653F-C5DD-45CC-95F5-85A9F4349EA8}" dt="2023-05-26T08:57:31.358" v="5414"/>
          <ac:spMkLst>
            <pc:docMk/>
            <pc:sldMk cId="2215855292" sldId="2076138159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51:13.810" v="21621" actId="20577"/>
          <ac:spMkLst>
            <pc:docMk/>
            <pc:sldMk cId="2215855292" sldId="2076138159"/>
            <ac:spMk id="15" creationId="{7AFD9358-0F0F-DD41-8430-DD40142A3348}"/>
          </ac:spMkLst>
        </pc:spChg>
      </pc:sldChg>
      <pc:sldChg chg="modSp add mod">
        <pc:chgData name="Damien Aicheh" userId="d1c61494-71f4-494c-8dd8-8244e5c466b0" providerId="ADAL" clId="{94FD653F-C5DD-45CC-95F5-85A9F4349EA8}" dt="2023-05-26T09:10:43.389" v="5642" actId="113"/>
        <pc:sldMkLst>
          <pc:docMk/>
          <pc:sldMk cId="3383965377" sldId="2076138160"/>
        </pc:sldMkLst>
        <pc:spChg chg="mod">
          <ac:chgData name="Damien Aicheh" userId="d1c61494-71f4-494c-8dd8-8244e5c466b0" providerId="ADAL" clId="{94FD653F-C5DD-45CC-95F5-85A9F4349EA8}" dt="2023-05-26T09:02:54.111" v="5468"/>
          <ac:spMkLst>
            <pc:docMk/>
            <pc:sldMk cId="3383965377" sldId="2076138160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9:10:43.389" v="5642" actId="113"/>
          <ac:spMkLst>
            <pc:docMk/>
            <pc:sldMk cId="3383965377" sldId="2076138160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5-31T13:10:16.353" v="8152" actId="47"/>
        <pc:sldMkLst>
          <pc:docMk/>
          <pc:sldMk cId="727984530" sldId="2076138161"/>
        </pc:sldMkLst>
      </pc:sldChg>
      <pc:sldChg chg="addSp delSp modSp add del mod">
        <pc:chgData name="Damien Aicheh" userId="d1c61494-71f4-494c-8dd8-8244e5c466b0" providerId="ADAL" clId="{94FD653F-C5DD-45CC-95F5-85A9F4349EA8}" dt="2023-05-31T13:09:48.364" v="8143" actId="2696"/>
        <pc:sldMkLst>
          <pc:docMk/>
          <pc:sldMk cId="4122486313" sldId="2076138161"/>
        </pc:sldMkLst>
        <pc:spChg chg="add del mod">
          <ac:chgData name="Damien Aicheh" userId="d1c61494-71f4-494c-8dd8-8244e5c466b0" providerId="ADAL" clId="{94FD653F-C5DD-45CC-95F5-85A9F4349EA8}" dt="2023-05-30T14:56:27.675" v="6942" actId="478"/>
          <ac:spMkLst>
            <pc:docMk/>
            <pc:sldMk cId="4122486313" sldId="2076138161"/>
            <ac:spMk id="5" creationId="{999FCDD8-FB5B-2743-284D-A49105091067}"/>
          </ac:spMkLst>
        </pc:spChg>
        <pc:spChg chg="mod">
          <ac:chgData name="Damien Aicheh" userId="d1c61494-71f4-494c-8dd8-8244e5c466b0" providerId="ADAL" clId="{94FD653F-C5DD-45CC-95F5-85A9F4349EA8}" dt="2023-05-26T09:12:06.282" v="5649" actId="20577"/>
          <ac:spMkLst>
            <pc:docMk/>
            <pc:sldMk cId="4122486313" sldId="2076138161"/>
            <ac:spMk id="14" creationId="{E307D465-5D56-0B41-96C4-901FFC2422DF}"/>
          </ac:spMkLst>
        </pc:spChg>
        <pc:spChg chg="del mod">
          <ac:chgData name="Damien Aicheh" userId="d1c61494-71f4-494c-8dd8-8244e5c466b0" providerId="ADAL" clId="{94FD653F-C5DD-45CC-95F5-85A9F4349EA8}" dt="2023-05-30T14:56:25.328" v="6941" actId="478"/>
          <ac:spMkLst>
            <pc:docMk/>
            <pc:sldMk cId="4122486313" sldId="2076138161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5-30T14:54:08.731" v="6901" actId="478"/>
          <ac:picMkLst>
            <pc:docMk/>
            <pc:sldMk cId="4122486313" sldId="2076138161"/>
            <ac:picMk id="3" creationId="{7C9D4E23-4F73-549D-2428-E992D2E40994}"/>
          </ac:picMkLst>
        </pc:picChg>
        <pc:picChg chg="add del mod">
          <ac:chgData name="Damien Aicheh" userId="d1c61494-71f4-494c-8dd8-8244e5c466b0" providerId="ADAL" clId="{94FD653F-C5DD-45CC-95F5-85A9F4349EA8}" dt="2023-05-30T14:56:45.907" v="6949" actId="478"/>
          <ac:picMkLst>
            <pc:docMk/>
            <pc:sldMk cId="4122486313" sldId="2076138161"/>
            <ac:picMk id="7" creationId="{1AFB1B27-4EA3-4E13-DCDA-0158EEC9FA05}"/>
          </ac:picMkLst>
        </pc:picChg>
        <pc:picChg chg="add mod">
          <ac:chgData name="Damien Aicheh" userId="d1c61494-71f4-494c-8dd8-8244e5c466b0" providerId="ADAL" clId="{94FD653F-C5DD-45CC-95F5-85A9F4349EA8}" dt="2023-05-30T14:59:07.028" v="6958" actId="1076"/>
          <ac:picMkLst>
            <pc:docMk/>
            <pc:sldMk cId="4122486313" sldId="2076138161"/>
            <ac:picMk id="9" creationId="{BE0A74EB-99F8-8804-B994-6C8660F350B3}"/>
          </ac:picMkLst>
        </pc:picChg>
      </pc:sldChg>
      <pc:sldChg chg="modSp add mod">
        <pc:chgData name="Damien Aicheh" userId="d1c61494-71f4-494c-8dd8-8244e5c466b0" providerId="ADAL" clId="{94FD653F-C5DD-45CC-95F5-85A9F4349EA8}" dt="2023-05-26T09:13:42.629" v="5682" actId="20577"/>
        <pc:sldMkLst>
          <pc:docMk/>
          <pc:sldMk cId="280821246" sldId="2076138162"/>
        </pc:sldMkLst>
        <pc:spChg chg="mod">
          <ac:chgData name="Damien Aicheh" userId="d1c61494-71f4-494c-8dd8-8244e5c466b0" providerId="ADAL" clId="{94FD653F-C5DD-45CC-95F5-85A9F4349EA8}" dt="2023-05-26T09:13:42.629" v="5682" actId="20577"/>
          <ac:spMkLst>
            <pc:docMk/>
            <pc:sldMk cId="280821246" sldId="2076138162"/>
            <ac:spMk id="5" creationId="{007C2C26-EFD2-E847-AEA7-5CEF245E0904}"/>
          </ac:spMkLst>
        </pc:spChg>
      </pc:sldChg>
      <pc:sldChg chg="delSp add del mod">
        <pc:chgData name="Damien Aicheh" userId="d1c61494-71f4-494c-8dd8-8244e5c466b0" providerId="ADAL" clId="{94FD653F-C5DD-45CC-95F5-85A9F4349EA8}" dt="2023-05-26T09:15:42.766" v="5694" actId="47"/>
        <pc:sldMkLst>
          <pc:docMk/>
          <pc:sldMk cId="863878120" sldId="2076138163"/>
        </pc:sldMkLst>
        <pc:picChg chg="del">
          <ac:chgData name="Damien Aicheh" userId="d1c61494-71f4-494c-8dd8-8244e5c466b0" providerId="ADAL" clId="{94FD653F-C5DD-45CC-95F5-85A9F4349EA8}" dt="2023-05-26T09:15:09.583" v="5684" actId="478"/>
          <ac:picMkLst>
            <pc:docMk/>
            <pc:sldMk cId="863878120" sldId="2076138163"/>
            <ac:picMk id="4" creationId="{5B413E3F-CCBF-462E-9986-E701F4A0CE64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5-26T09:15:48.945" v="5695" actId="478"/>
        <pc:sldMkLst>
          <pc:docMk/>
          <pc:sldMk cId="3177818934" sldId="2076138164"/>
        </pc:sldMkLst>
        <pc:spChg chg="add del mod">
          <ac:chgData name="Damien Aicheh" userId="d1c61494-71f4-494c-8dd8-8244e5c466b0" providerId="ADAL" clId="{94FD653F-C5DD-45CC-95F5-85A9F4349EA8}" dt="2023-05-26T09:15:48.945" v="5695" actId="478"/>
          <ac:spMkLst>
            <pc:docMk/>
            <pc:sldMk cId="3177818934" sldId="2076138164"/>
            <ac:spMk id="3" creationId="{392E6FAD-2201-4D0E-A63E-DAE06509BBE1}"/>
          </ac:spMkLst>
        </pc:spChg>
        <pc:spChg chg="mod">
          <ac:chgData name="Damien Aicheh" userId="d1c61494-71f4-494c-8dd8-8244e5c466b0" providerId="ADAL" clId="{94FD653F-C5DD-45CC-95F5-85A9F4349EA8}" dt="2023-05-26T09:15:39.381" v="5693"/>
          <ac:spMkLst>
            <pc:docMk/>
            <pc:sldMk cId="3177818934" sldId="2076138164"/>
            <ac:spMk id="14" creationId="{E307D465-5D56-0B41-96C4-901FFC2422DF}"/>
          </ac:spMkLst>
        </pc:spChg>
        <pc:spChg chg="del">
          <ac:chgData name="Damien Aicheh" userId="d1c61494-71f4-494c-8dd8-8244e5c466b0" providerId="ADAL" clId="{94FD653F-C5DD-45CC-95F5-85A9F4349EA8}" dt="2023-05-26T09:15:20.278" v="5686" actId="478"/>
          <ac:spMkLst>
            <pc:docMk/>
            <pc:sldMk cId="3177818934" sldId="2076138164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26T09:15:36.985" v="5692" actId="962"/>
          <ac:picMkLst>
            <pc:docMk/>
            <pc:sldMk cId="3177818934" sldId="2076138164"/>
            <ac:picMk id="4" creationId="{71112AF5-DA4B-7119-7B93-DE6C5A408285}"/>
          </ac:picMkLst>
        </pc:picChg>
      </pc:sldChg>
      <pc:sldChg chg="addSp modSp add mod ord">
        <pc:chgData name="Damien Aicheh" userId="d1c61494-71f4-494c-8dd8-8244e5c466b0" providerId="ADAL" clId="{94FD653F-C5DD-45CC-95F5-85A9F4349EA8}" dt="2023-05-31T13:03:54.492" v="7950"/>
        <pc:sldMkLst>
          <pc:docMk/>
          <pc:sldMk cId="1861611498" sldId="2076138165"/>
        </pc:sldMkLst>
        <pc:spChg chg="mod">
          <ac:chgData name="Damien Aicheh" userId="d1c61494-71f4-494c-8dd8-8244e5c466b0" providerId="ADAL" clId="{94FD653F-C5DD-45CC-95F5-85A9F4349EA8}" dt="2023-05-26T09:22:07.210" v="5990" actId="790"/>
          <ac:spMkLst>
            <pc:docMk/>
            <pc:sldMk cId="1861611498" sldId="2076138165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9:23:05.052" v="6005" actId="1076"/>
          <ac:spMkLst>
            <pc:docMk/>
            <pc:sldMk cId="1861611498" sldId="2076138165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26T09:22:49.614" v="5998" actId="1076"/>
          <ac:picMkLst>
            <pc:docMk/>
            <pc:sldMk cId="1861611498" sldId="2076138165"/>
            <ac:picMk id="3" creationId="{E2D3615E-854C-C2DC-54B1-4F8A810160E6}"/>
          </ac:picMkLst>
        </pc:picChg>
      </pc:sldChg>
      <pc:sldChg chg="add del">
        <pc:chgData name="Damien Aicheh" userId="d1c61494-71f4-494c-8dd8-8244e5c466b0" providerId="ADAL" clId="{94FD653F-C5DD-45CC-95F5-85A9F4349EA8}" dt="2023-05-26T09:23:06.225" v="6006" actId="47"/>
        <pc:sldMkLst>
          <pc:docMk/>
          <pc:sldMk cId="1138715248" sldId="2076138166"/>
        </pc:sldMkLst>
      </pc:sldChg>
      <pc:sldChg chg="add del">
        <pc:chgData name="Damien Aicheh" userId="d1c61494-71f4-494c-8dd8-8244e5c466b0" providerId="ADAL" clId="{94FD653F-C5DD-45CC-95F5-85A9F4349EA8}" dt="2023-05-26T09:24:13.371" v="6008" actId="47"/>
        <pc:sldMkLst>
          <pc:docMk/>
          <pc:sldMk cId="1380823037" sldId="2076138166"/>
        </pc:sldMkLst>
      </pc:sldChg>
      <pc:sldChg chg="addSp modSp add mod">
        <pc:chgData name="Damien Aicheh" userId="d1c61494-71f4-494c-8dd8-8244e5c466b0" providerId="ADAL" clId="{94FD653F-C5DD-45CC-95F5-85A9F4349EA8}" dt="2023-05-26T09:25:11.791" v="6018" actId="1076"/>
        <pc:sldMkLst>
          <pc:docMk/>
          <pc:sldMk cId="3529301807" sldId="2076138166"/>
        </pc:sldMkLst>
        <pc:spChg chg="mod">
          <ac:chgData name="Damien Aicheh" userId="d1c61494-71f4-494c-8dd8-8244e5c466b0" providerId="ADAL" clId="{94FD653F-C5DD-45CC-95F5-85A9F4349EA8}" dt="2023-05-26T09:24:37.152" v="6011"/>
          <ac:spMkLst>
            <pc:docMk/>
            <pc:sldMk cId="3529301807" sldId="2076138166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9:24:59.569" v="6015" actId="1076"/>
          <ac:spMkLst>
            <pc:docMk/>
            <pc:sldMk cId="3529301807" sldId="2076138166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26T09:25:11.791" v="6018" actId="1076"/>
          <ac:picMkLst>
            <pc:docMk/>
            <pc:sldMk cId="3529301807" sldId="2076138166"/>
            <ac:picMk id="2" creationId="{192BDD42-18CC-0F61-7E39-ECEEEBB8C773}"/>
          </ac:picMkLst>
        </pc:picChg>
      </pc:sldChg>
      <pc:sldChg chg="addSp modSp add mod">
        <pc:chgData name="Damien Aicheh" userId="d1c61494-71f4-494c-8dd8-8244e5c466b0" providerId="ADAL" clId="{94FD653F-C5DD-45CC-95F5-85A9F4349EA8}" dt="2023-05-26T09:27:53.683" v="6053" actId="113"/>
        <pc:sldMkLst>
          <pc:docMk/>
          <pc:sldMk cId="3123130227" sldId="2076138167"/>
        </pc:sldMkLst>
        <pc:spChg chg="mod">
          <ac:chgData name="Damien Aicheh" userId="d1c61494-71f4-494c-8dd8-8244e5c466b0" providerId="ADAL" clId="{94FD653F-C5DD-45CC-95F5-85A9F4349EA8}" dt="2023-05-26T09:26:25.072" v="6038" actId="20577"/>
          <ac:spMkLst>
            <pc:docMk/>
            <pc:sldMk cId="3123130227" sldId="2076138167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26T09:27:53.683" v="6053" actId="113"/>
          <ac:spMkLst>
            <pc:docMk/>
            <pc:sldMk cId="3123130227" sldId="2076138167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26T09:27:37.564" v="6051" actId="1076"/>
          <ac:picMkLst>
            <pc:docMk/>
            <pc:sldMk cId="3123130227" sldId="2076138167"/>
            <ac:picMk id="3" creationId="{51DA72BF-C350-7A84-E215-FAC338C10A81}"/>
          </ac:picMkLst>
        </pc:picChg>
      </pc:sldChg>
      <pc:sldChg chg="modSp add del mod">
        <pc:chgData name="Damien Aicheh" userId="d1c61494-71f4-494c-8dd8-8244e5c466b0" providerId="ADAL" clId="{94FD653F-C5DD-45CC-95F5-85A9F4349EA8}" dt="2023-05-30T15:12:59.934" v="6967" actId="47"/>
        <pc:sldMkLst>
          <pc:docMk/>
          <pc:sldMk cId="2039433427" sldId="2076138168"/>
        </pc:sldMkLst>
        <pc:spChg chg="mod">
          <ac:chgData name="Damien Aicheh" userId="d1c61494-71f4-494c-8dd8-8244e5c466b0" providerId="ADAL" clId="{94FD653F-C5DD-45CC-95F5-85A9F4349EA8}" dt="2023-05-26T09:49:44.892" v="6837" actId="20577"/>
          <ac:spMkLst>
            <pc:docMk/>
            <pc:sldMk cId="2039433427" sldId="2076138168"/>
            <ac:spMk id="14" creationId="{E307D465-5D56-0B41-96C4-901FFC2422DF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4:04:44.965" v="21821" actId="478"/>
        <pc:sldMkLst>
          <pc:docMk/>
          <pc:sldMk cId="4155026016" sldId="2076138169"/>
        </pc:sldMkLst>
        <pc:spChg chg="add del mod">
          <ac:chgData name="Damien Aicheh" userId="d1c61494-71f4-494c-8dd8-8244e5c466b0" providerId="ADAL" clId="{94FD653F-C5DD-45CC-95F5-85A9F4349EA8}" dt="2023-06-05T14:04:44.965" v="21821" actId="478"/>
          <ac:spMkLst>
            <pc:docMk/>
            <pc:sldMk cId="4155026016" sldId="2076138169"/>
            <ac:spMk id="7" creationId="{0DE346FB-A1D5-6980-867C-CBA0E39220AA}"/>
          </ac:spMkLst>
        </pc:spChg>
        <pc:spChg chg="mod">
          <ac:chgData name="Damien Aicheh" userId="d1c61494-71f4-494c-8dd8-8244e5c466b0" providerId="ADAL" clId="{94FD653F-C5DD-45CC-95F5-85A9F4349EA8}" dt="2023-05-26T09:36:04.418" v="6171" actId="20577"/>
          <ac:spMkLst>
            <pc:docMk/>
            <pc:sldMk cId="4155026016" sldId="2076138169"/>
            <ac:spMk id="14" creationId="{E307D465-5D56-0B41-96C4-901FFC2422DF}"/>
          </ac:spMkLst>
        </pc:spChg>
        <pc:spChg chg="del mod">
          <ac:chgData name="Damien Aicheh" userId="d1c61494-71f4-494c-8dd8-8244e5c466b0" providerId="ADAL" clId="{94FD653F-C5DD-45CC-95F5-85A9F4349EA8}" dt="2023-05-26T09:35:29.179" v="6160" actId="478"/>
          <ac:spMkLst>
            <pc:docMk/>
            <pc:sldMk cId="4155026016" sldId="2076138169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5-26T09:33:03.398" v="6156" actId="478"/>
          <ac:picMkLst>
            <pc:docMk/>
            <pc:sldMk cId="4155026016" sldId="2076138169"/>
            <ac:picMk id="2" creationId="{6A986DAE-77B9-B079-40A6-F1EFD180AE3C}"/>
          </ac:picMkLst>
        </pc:picChg>
        <pc:picChg chg="del">
          <ac:chgData name="Damien Aicheh" userId="d1c61494-71f4-494c-8dd8-8244e5c466b0" providerId="ADAL" clId="{94FD653F-C5DD-45CC-95F5-85A9F4349EA8}" dt="2023-05-26T09:30:11.222" v="6112" actId="478"/>
          <ac:picMkLst>
            <pc:docMk/>
            <pc:sldMk cId="4155026016" sldId="2076138169"/>
            <ac:picMk id="3" creationId="{51DA72BF-C350-7A84-E215-FAC338C10A81}"/>
          </ac:picMkLst>
        </pc:picChg>
        <pc:picChg chg="add del mod">
          <ac:chgData name="Damien Aicheh" userId="d1c61494-71f4-494c-8dd8-8244e5c466b0" providerId="ADAL" clId="{94FD653F-C5DD-45CC-95F5-85A9F4349EA8}" dt="2023-05-26T09:35:31.038" v="6161" actId="478"/>
          <ac:picMkLst>
            <pc:docMk/>
            <pc:sldMk cId="4155026016" sldId="2076138169"/>
            <ac:picMk id="5" creationId="{395E1CEA-6580-A511-F830-155486050772}"/>
          </ac:picMkLst>
        </pc:picChg>
        <pc:picChg chg="add mod">
          <ac:chgData name="Damien Aicheh" userId="d1c61494-71f4-494c-8dd8-8244e5c466b0" providerId="ADAL" clId="{94FD653F-C5DD-45CC-95F5-85A9F4349EA8}" dt="2023-05-26T09:35:54.870" v="6169" actId="1076"/>
          <ac:picMkLst>
            <pc:docMk/>
            <pc:sldMk cId="4155026016" sldId="2076138169"/>
            <ac:picMk id="9" creationId="{4C091665-0B0B-DB5F-E3F4-9BADAF3D5F7A}"/>
          </ac:picMkLst>
        </pc:picChg>
      </pc:sldChg>
      <pc:sldChg chg="add del">
        <pc:chgData name="Damien Aicheh" userId="d1c61494-71f4-494c-8dd8-8244e5c466b0" providerId="ADAL" clId="{94FD653F-C5DD-45CC-95F5-85A9F4349EA8}" dt="2023-05-31T13:50:02.800" v="10414" actId="47"/>
        <pc:sldMkLst>
          <pc:docMk/>
          <pc:sldMk cId="2099825018" sldId="2076138170"/>
        </pc:sldMkLst>
      </pc:sldChg>
      <pc:sldChg chg="addSp delSp modSp add mod">
        <pc:chgData name="Damien Aicheh" userId="d1c61494-71f4-494c-8dd8-8244e5c466b0" providerId="ADAL" clId="{94FD653F-C5DD-45CC-95F5-85A9F4349EA8}" dt="2023-06-06T13:39:00.142" v="24745" actId="20577"/>
        <pc:sldMkLst>
          <pc:docMk/>
          <pc:sldMk cId="3455129449" sldId="2076138171"/>
        </pc:sldMkLst>
        <pc:spChg chg="add mod">
          <ac:chgData name="Damien Aicheh" userId="d1c61494-71f4-494c-8dd8-8244e5c466b0" providerId="ADAL" clId="{94FD653F-C5DD-45CC-95F5-85A9F4349EA8}" dt="2023-06-06T13:39:00.142" v="24745" actId="20577"/>
          <ac:spMkLst>
            <pc:docMk/>
            <pc:sldMk cId="3455129449" sldId="2076138171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3:25:22.808" v="24684" actId="13926"/>
          <ac:spMkLst>
            <pc:docMk/>
            <pc:sldMk cId="3455129449" sldId="2076138171"/>
            <ac:spMk id="14" creationId="{E307D465-5D56-0B41-96C4-901FFC2422DF}"/>
          </ac:spMkLst>
        </pc:spChg>
        <pc:spChg chg="del">
          <ac:chgData name="Damien Aicheh" userId="d1c61494-71f4-494c-8dd8-8244e5c466b0" providerId="ADAL" clId="{94FD653F-C5DD-45CC-95F5-85A9F4349EA8}" dt="2023-05-26T09:37:19.475" v="6228" actId="478"/>
          <ac:spMkLst>
            <pc:docMk/>
            <pc:sldMk cId="3455129449" sldId="2076138171"/>
            <ac:spMk id="15" creationId="{7AFD9358-0F0F-DD41-8430-DD40142A3348}"/>
          </ac:spMkLst>
        </pc:spChg>
      </pc:sldChg>
      <pc:sldChg chg="addSp delSp modSp add del mod modClrScheme chgLayout">
        <pc:chgData name="Damien Aicheh" userId="d1c61494-71f4-494c-8dd8-8244e5c466b0" providerId="ADAL" clId="{94FD653F-C5DD-45CC-95F5-85A9F4349EA8}" dt="2023-05-30T14:50:29.930" v="6884"/>
        <pc:sldMkLst>
          <pc:docMk/>
          <pc:sldMk cId="336852263" sldId="2076138172"/>
        </pc:sldMkLst>
        <pc:spChg chg="add mod">
          <ac:chgData name="Damien Aicheh" userId="d1c61494-71f4-494c-8dd8-8244e5c466b0" providerId="ADAL" clId="{94FD653F-C5DD-45CC-95F5-85A9F4349EA8}" dt="2023-05-30T14:48:31.554" v="6840" actId="571"/>
          <ac:spMkLst>
            <pc:docMk/>
            <pc:sldMk cId="336852263" sldId="2076138172"/>
            <ac:spMk id="2" creationId="{77D85BD6-39CE-0815-9FB2-D5D43FF71385}"/>
          </ac:spMkLst>
        </pc:spChg>
        <pc:spChg chg="mod or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14" creationId="{E307D465-5D56-0B41-96C4-901FFC2422DF}"/>
          </ac:spMkLst>
        </pc:spChg>
        <pc:spChg chg="mod ord">
          <ac:chgData name="Damien Aicheh" userId="d1c61494-71f4-494c-8dd8-8244e5c466b0" providerId="ADAL" clId="{94FD653F-C5DD-45CC-95F5-85A9F4349EA8}" dt="2023-05-30T14:50:29.930" v="6884"/>
          <ac:spMkLst>
            <pc:docMk/>
            <pc:sldMk cId="336852263" sldId="2076138172"/>
            <ac:spMk id="15" creationId="{7AFD9358-0F0F-DD41-8430-DD40142A3348}"/>
          </ac:spMkLst>
        </pc:spChg>
        <pc:spChg chg="add mo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20" creationId="{A290BD15-C2D8-3271-6832-FE3021B6B64E}"/>
          </ac:spMkLst>
        </pc:spChg>
        <pc:spChg chg="add mo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22" creationId="{DEEF5963-E807-130C-F5D1-00FC8B8B16D4}"/>
          </ac:spMkLst>
        </pc:spChg>
        <pc:spChg chg="add mo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23" creationId="{B7DA122A-1CDA-72DF-FFC2-1E9401D60F0A}"/>
          </ac:spMkLst>
        </pc:spChg>
        <pc:spChg chg="add mod">
          <ac:chgData name="Damien Aicheh" userId="d1c61494-71f4-494c-8dd8-8244e5c466b0" providerId="ADAL" clId="{94FD653F-C5DD-45CC-95F5-85A9F4349EA8}" dt="2023-05-30T14:50:23.749" v="6877" actId="26606"/>
          <ac:spMkLst>
            <pc:docMk/>
            <pc:sldMk cId="336852263" sldId="2076138172"/>
            <ac:spMk id="24" creationId="{FAC82137-6D39-9345-C3B8-E3B12EEC55C7}"/>
          </ac:spMkLst>
        </pc:spChg>
        <pc:picChg chg="add del mod">
          <ac:chgData name="Damien Aicheh" userId="d1c61494-71f4-494c-8dd8-8244e5c466b0" providerId="ADAL" clId="{94FD653F-C5DD-45CC-95F5-85A9F4349EA8}" dt="2023-05-30T14:50:28.657" v="6879"/>
          <ac:picMkLst>
            <pc:docMk/>
            <pc:sldMk cId="336852263" sldId="2076138172"/>
            <ac:picMk id="4" creationId="{E9091E95-D99C-87E1-CD25-BE73EB83A26F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5-30T14:56:18.830" v="6940" actId="1076"/>
        <pc:sldMkLst>
          <pc:docMk/>
          <pc:sldMk cId="1413985633" sldId="2076138172"/>
        </pc:sldMkLst>
        <pc:spChg chg="mod">
          <ac:chgData name="Damien Aicheh" userId="d1c61494-71f4-494c-8dd8-8244e5c466b0" providerId="ADAL" clId="{94FD653F-C5DD-45CC-95F5-85A9F4349EA8}" dt="2023-05-30T14:55:38.371" v="6932" actId="20577"/>
          <ac:spMkLst>
            <pc:docMk/>
            <pc:sldMk cId="1413985633" sldId="2076138172"/>
            <ac:spMk id="14" creationId="{E307D465-5D56-0B41-96C4-901FFC2422DF}"/>
          </ac:spMkLst>
        </pc:spChg>
        <pc:picChg chg="add mod">
          <ac:chgData name="Damien Aicheh" userId="d1c61494-71f4-494c-8dd8-8244e5c466b0" providerId="ADAL" clId="{94FD653F-C5DD-45CC-95F5-85A9F4349EA8}" dt="2023-05-30T14:56:18.830" v="6940" actId="1076"/>
          <ac:picMkLst>
            <pc:docMk/>
            <pc:sldMk cId="1413985633" sldId="2076138172"/>
            <ac:picMk id="3" creationId="{0F346F67-6473-12AA-1892-7E9A91A94CE6}"/>
          </ac:picMkLst>
        </pc:picChg>
        <pc:picChg chg="del">
          <ac:chgData name="Damien Aicheh" userId="d1c61494-71f4-494c-8dd8-8244e5c466b0" providerId="ADAL" clId="{94FD653F-C5DD-45CC-95F5-85A9F4349EA8}" dt="2023-05-30T14:55:28.331" v="6921" actId="478"/>
          <ac:picMkLst>
            <pc:docMk/>
            <pc:sldMk cId="1413985633" sldId="2076138172"/>
            <ac:picMk id="6" creationId="{529CD23A-3012-019C-E28B-3467B4C12CAB}"/>
          </ac:picMkLst>
        </pc:picChg>
      </pc:sldChg>
      <pc:sldChg chg="modSp add del mod">
        <pc:chgData name="Damien Aicheh" userId="d1c61494-71f4-494c-8dd8-8244e5c466b0" providerId="ADAL" clId="{94FD653F-C5DD-45CC-95F5-85A9F4349EA8}" dt="2023-06-05T06:22:00.804" v="17181" actId="47"/>
        <pc:sldMkLst>
          <pc:docMk/>
          <pc:sldMk cId="1799038818" sldId="2076138173"/>
        </pc:sldMkLst>
        <pc:spChg chg="mod">
          <ac:chgData name="Damien Aicheh" userId="d1c61494-71f4-494c-8dd8-8244e5c466b0" providerId="ADAL" clId="{94FD653F-C5DD-45CC-95F5-85A9F4349EA8}" dt="2023-05-31T08:37:01.023" v="6991" actId="20577"/>
          <ac:spMkLst>
            <pc:docMk/>
            <pc:sldMk cId="1799038818" sldId="2076138173"/>
            <ac:spMk id="5" creationId="{007C2C26-EFD2-E847-AEA7-5CEF245E0904}"/>
          </ac:spMkLst>
        </pc:spChg>
      </pc:sldChg>
      <pc:sldChg chg="new del">
        <pc:chgData name="Damien Aicheh" userId="d1c61494-71f4-494c-8dd8-8244e5c466b0" providerId="ADAL" clId="{94FD653F-C5DD-45CC-95F5-85A9F4349EA8}" dt="2023-05-31T08:36:49.567" v="6972" actId="47"/>
        <pc:sldMkLst>
          <pc:docMk/>
          <pc:sldMk cId="2370186902" sldId="2076138173"/>
        </pc:sldMkLst>
      </pc:sldChg>
      <pc:sldChg chg="addSp delSp modSp add del mod ord">
        <pc:chgData name="Damien Aicheh" userId="d1c61494-71f4-494c-8dd8-8244e5c466b0" providerId="ADAL" clId="{94FD653F-C5DD-45CC-95F5-85A9F4349EA8}" dt="2023-06-05T06:21:49.792" v="17180" actId="47"/>
        <pc:sldMkLst>
          <pc:docMk/>
          <pc:sldMk cId="1081894704" sldId="2076138174"/>
        </pc:sldMkLst>
        <pc:spChg chg="del">
          <ac:chgData name="Damien Aicheh" userId="d1c61494-71f4-494c-8dd8-8244e5c466b0" providerId="ADAL" clId="{94FD653F-C5DD-45CC-95F5-85A9F4349EA8}" dt="2023-05-31T08:37:43.736" v="7018" actId="478"/>
          <ac:spMkLst>
            <pc:docMk/>
            <pc:sldMk cId="1081894704" sldId="2076138174"/>
            <ac:spMk id="2" creationId="{DC4E4F8F-E303-4C00-60A4-9A9AFA1A9322}"/>
          </ac:spMkLst>
        </pc:spChg>
        <pc:spChg chg="add mod">
          <ac:chgData name="Damien Aicheh" userId="d1c61494-71f4-494c-8dd8-8244e5c466b0" providerId="ADAL" clId="{94FD653F-C5DD-45CC-95F5-85A9F4349EA8}" dt="2023-05-31T12:48:59.725" v="7089" actId="478"/>
          <ac:spMkLst>
            <pc:docMk/>
            <pc:sldMk cId="1081894704" sldId="2076138174"/>
            <ac:spMk id="5" creationId="{8B7D0896-AE7F-7EE0-5777-950DCC980508}"/>
          </ac:spMkLst>
        </pc:spChg>
        <pc:spChg chg="mod">
          <ac:chgData name="Damien Aicheh" userId="d1c61494-71f4-494c-8dd8-8244e5c466b0" providerId="ADAL" clId="{94FD653F-C5DD-45CC-95F5-85A9F4349EA8}" dt="2023-05-31T08:37:35.706" v="7015" actId="20577"/>
          <ac:spMkLst>
            <pc:docMk/>
            <pc:sldMk cId="1081894704" sldId="2076138174"/>
            <ac:spMk id="8" creationId="{19522803-7AAF-6843-A0DA-910E49B10590}"/>
          </ac:spMkLst>
        </pc:spChg>
        <pc:spChg chg="del mod">
          <ac:chgData name="Damien Aicheh" userId="d1c61494-71f4-494c-8dd8-8244e5c466b0" providerId="ADAL" clId="{94FD653F-C5DD-45CC-95F5-85A9F4349EA8}" dt="2023-05-31T12:48:59.725" v="7089" actId="478"/>
          <ac:spMkLst>
            <pc:docMk/>
            <pc:sldMk cId="1081894704" sldId="2076138174"/>
            <ac:spMk id="12" creationId="{AF22E557-A2F3-D448-8F56-09002FF18B0E}"/>
          </ac:spMkLst>
        </pc:spChg>
        <pc:graphicFrameChg chg="add mod modGraphic">
          <ac:chgData name="Damien Aicheh" userId="d1c61494-71f4-494c-8dd8-8244e5c466b0" providerId="ADAL" clId="{94FD653F-C5DD-45CC-95F5-85A9F4349EA8}" dt="2023-06-05T06:21:47.975" v="17179" actId="1076"/>
          <ac:graphicFrameMkLst>
            <pc:docMk/>
            <pc:sldMk cId="1081894704" sldId="2076138174"/>
            <ac:graphicFrameMk id="6" creationId="{4F97F607-46B0-C793-C7A6-E96C8B047A03}"/>
          </ac:graphicFrameMkLst>
        </pc:graphicFrameChg>
        <pc:picChg chg="add del">
          <ac:chgData name="Damien Aicheh" userId="d1c61494-71f4-494c-8dd8-8244e5c466b0" providerId="ADAL" clId="{94FD653F-C5DD-45CC-95F5-85A9F4349EA8}" dt="2023-05-31T12:48:56.280" v="7088" actId="478"/>
          <ac:picMkLst>
            <pc:docMk/>
            <pc:sldMk cId="1081894704" sldId="2076138174"/>
            <ac:picMk id="3" creationId="{4DC54645-3D28-DD3A-C81F-EEE365ACB13B}"/>
          </ac:picMkLst>
        </pc:picChg>
        <pc:picChg chg="del">
          <ac:chgData name="Damien Aicheh" userId="d1c61494-71f4-494c-8dd8-8244e5c466b0" providerId="ADAL" clId="{94FD653F-C5DD-45CC-95F5-85A9F4349EA8}" dt="2023-05-31T08:37:41.693" v="7017" actId="478"/>
          <ac:picMkLst>
            <pc:docMk/>
            <pc:sldMk cId="1081894704" sldId="2076138174"/>
            <ac:picMk id="4" creationId="{7438A35C-B03F-B132-CD19-3838F31E627D}"/>
          </ac:picMkLst>
        </pc:picChg>
        <pc:picChg chg="del">
          <ac:chgData name="Damien Aicheh" userId="d1c61494-71f4-494c-8dd8-8244e5c466b0" providerId="ADAL" clId="{94FD653F-C5DD-45CC-95F5-85A9F4349EA8}" dt="2023-05-31T08:37:40.465" v="7016" actId="478"/>
          <ac:picMkLst>
            <pc:docMk/>
            <pc:sldMk cId="1081894704" sldId="2076138174"/>
            <ac:picMk id="6" creationId="{B625032A-9BB8-C8AA-C1B3-C9532A20F41B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14T13:32:50.975" v="32698"/>
        <pc:sldMkLst>
          <pc:docMk/>
          <pc:sldMk cId="528137448" sldId="2076138175"/>
        </pc:sldMkLst>
        <pc:spChg chg="del">
          <ac:chgData name="Damien Aicheh" userId="d1c61494-71f4-494c-8dd8-8244e5c466b0" providerId="ADAL" clId="{94FD653F-C5DD-45CC-95F5-85A9F4349EA8}" dt="2023-05-31T12:49:27.785" v="7096" actId="478"/>
          <ac:spMkLst>
            <pc:docMk/>
            <pc:sldMk cId="528137448" sldId="2076138175"/>
            <ac:spMk id="5" creationId="{8B7D0896-AE7F-7EE0-5777-950DCC980508}"/>
          </ac:spMkLst>
        </pc:spChg>
        <pc:graphicFrameChg chg="add mod">
          <ac:chgData name="Damien Aicheh" userId="d1c61494-71f4-494c-8dd8-8244e5c466b0" providerId="ADAL" clId="{94FD653F-C5DD-45CC-95F5-85A9F4349EA8}" dt="2023-06-14T13:32:50.975" v="32698"/>
          <ac:graphicFrameMkLst>
            <pc:docMk/>
            <pc:sldMk cId="528137448" sldId="2076138175"/>
            <ac:graphicFrameMk id="2" creationId="{FB1D55EA-3579-8D2E-7F04-CADE6090CD37}"/>
          </ac:graphicFrameMkLst>
        </pc:graphicFrameChg>
        <pc:graphicFrameChg chg="mod modGraphic">
          <ac:chgData name="Damien Aicheh" userId="d1c61494-71f4-494c-8dd8-8244e5c466b0" providerId="ADAL" clId="{94FD653F-C5DD-45CC-95F5-85A9F4349EA8}" dt="2023-06-14T13:32:49.542" v="32696" actId="113"/>
          <ac:graphicFrameMkLst>
            <pc:docMk/>
            <pc:sldMk cId="528137448" sldId="2076138175"/>
            <ac:graphicFrameMk id="6" creationId="{4F97F607-46B0-C793-C7A6-E96C8B047A03}"/>
          </ac:graphicFrameMkLst>
        </pc:graphicFrameChg>
      </pc:sldChg>
      <pc:sldChg chg="modSp add mod">
        <pc:chgData name="Damien Aicheh" userId="d1c61494-71f4-494c-8dd8-8244e5c466b0" providerId="ADAL" clId="{94FD653F-C5DD-45CC-95F5-85A9F4349EA8}" dt="2023-05-31T13:02:54.813" v="7944" actId="20577"/>
        <pc:sldMkLst>
          <pc:docMk/>
          <pc:sldMk cId="3178299763" sldId="2076138176"/>
        </pc:sldMkLst>
        <pc:spChg chg="mod">
          <ac:chgData name="Damien Aicheh" userId="d1c61494-71f4-494c-8dd8-8244e5c466b0" providerId="ADAL" clId="{94FD653F-C5DD-45CC-95F5-85A9F4349EA8}" dt="2023-05-31T13:02:54.813" v="7944" actId="20577"/>
          <ac:spMkLst>
            <pc:docMk/>
            <pc:sldMk cId="3178299763" sldId="2076138176"/>
            <ac:spMk id="5" creationId="{007C2C26-EFD2-E847-AEA7-5CEF245E0904}"/>
          </ac:spMkLst>
        </pc:spChg>
      </pc:sldChg>
      <pc:sldChg chg="new del">
        <pc:chgData name="Damien Aicheh" userId="d1c61494-71f4-494c-8dd8-8244e5c466b0" providerId="ADAL" clId="{94FD653F-C5DD-45CC-95F5-85A9F4349EA8}" dt="2023-05-31T13:03:37.410" v="7946" actId="47"/>
        <pc:sldMkLst>
          <pc:docMk/>
          <pc:sldMk cId="1101210076" sldId="2076138177"/>
        </pc:sldMkLst>
      </pc:sldChg>
      <pc:sldChg chg="modSp add mod ord">
        <pc:chgData name="Damien Aicheh" userId="d1c61494-71f4-494c-8dd8-8244e5c466b0" providerId="ADAL" clId="{94FD653F-C5DD-45CC-95F5-85A9F4349EA8}" dt="2023-05-31T13:04:46.555" v="8040" actId="790"/>
        <pc:sldMkLst>
          <pc:docMk/>
          <pc:sldMk cId="4248862938" sldId="2076138177"/>
        </pc:sldMkLst>
        <pc:spChg chg="mod">
          <ac:chgData name="Damien Aicheh" userId="d1c61494-71f4-494c-8dd8-8244e5c466b0" providerId="ADAL" clId="{94FD653F-C5DD-45CC-95F5-85A9F4349EA8}" dt="2023-05-31T13:04:46.555" v="8040" actId="790"/>
          <ac:spMkLst>
            <pc:docMk/>
            <pc:sldMk cId="4248862938" sldId="2076138177"/>
            <ac:spMk id="5" creationId="{007C2C26-EFD2-E847-AEA7-5CEF245E0904}"/>
          </ac:spMkLst>
        </pc:spChg>
      </pc:sldChg>
      <pc:sldChg chg="new del">
        <pc:chgData name="Damien Aicheh" userId="d1c61494-71f4-494c-8dd8-8244e5c466b0" providerId="ADAL" clId="{94FD653F-C5DD-45CC-95F5-85A9F4349EA8}" dt="2023-05-31T13:05:12.219" v="8044" actId="47"/>
        <pc:sldMkLst>
          <pc:docMk/>
          <pc:sldMk cId="657239490" sldId="2076138178"/>
        </pc:sldMkLst>
      </pc:sldChg>
      <pc:sldChg chg="modSp add del mod">
        <pc:chgData name="Damien Aicheh" userId="d1c61494-71f4-494c-8dd8-8244e5c466b0" providerId="ADAL" clId="{94FD653F-C5DD-45CC-95F5-85A9F4349EA8}" dt="2023-06-05T15:29:08.379" v="23528" actId="47"/>
        <pc:sldMkLst>
          <pc:docMk/>
          <pc:sldMk cId="2071043985" sldId="2076138178"/>
        </pc:sldMkLst>
        <pc:spChg chg="mod">
          <ac:chgData name="Damien Aicheh" userId="d1c61494-71f4-494c-8dd8-8244e5c466b0" providerId="ADAL" clId="{94FD653F-C5DD-45CC-95F5-85A9F4349EA8}" dt="2023-06-01T15:44:36.173" v="17161" actId="13926"/>
          <ac:spMkLst>
            <pc:docMk/>
            <pc:sldMk cId="2071043985" sldId="2076138178"/>
            <ac:spMk id="2" creationId="{51DBA36C-7759-9932-E4E3-8E4B4A89C8AF}"/>
          </ac:spMkLst>
        </pc:spChg>
      </pc:sldChg>
      <pc:sldChg chg="modSp new add del mod">
        <pc:chgData name="Damien Aicheh" userId="d1c61494-71f4-494c-8dd8-8244e5c466b0" providerId="ADAL" clId="{94FD653F-C5DD-45CC-95F5-85A9F4349EA8}" dt="2023-06-01T15:44:20.342" v="17158" actId="2696"/>
        <pc:sldMkLst>
          <pc:docMk/>
          <pc:sldMk cId="4258979376" sldId="2076138178"/>
        </pc:sldMkLst>
        <pc:spChg chg="mod">
          <ac:chgData name="Damien Aicheh" userId="d1c61494-71f4-494c-8dd8-8244e5c466b0" providerId="ADAL" clId="{94FD653F-C5DD-45CC-95F5-85A9F4349EA8}" dt="2023-05-31T13:08:49.901" v="8119" actId="20577"/>
          <ac:spMkLst>
            <pc:docMk/>
            <pc:sldMk cId="4258979376" sldId="2076138178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5-31T13:08:59.763" v="8141" actId="20577"/>
          <ac:spMkLst>
            <pc:docMk/>
            <pc:sldMk cId="4258979376" sldId="2076138178"/>
            <ac:spMk id="3" creationId="{E40141B5-A775-CD3B-1878-ABCF58784A66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6-08T08:32:20.184" v="32220" actId="47"/>
        <pc:sldMkLst>
          <pc:docMk/>
          <pc:sldMk cId="442636865" sldId="2076138179"/>
        </pc:sldMkLst>
        <pc:spChg chg="add mod">
          <ac:chgData name="Damien Aicheh" userId="d1c61494-71f4-494c-8dd8-8244e5c466b0" providerId="ADAL" clId="{94FD653F-C5DD-45CC-95F5-85A9F4349EA8}" dt="2023-05-31T13:17:49.540" v="8797" actId="1076"/>
          <ac:spMkLst>
            <pc:docMk/>
            <pc:sldMk cId="442636865" sldId="2076138179"/>
            <ac:spMk id="4" creationId="{7E39B9E3-04F9-518D-DF4A-D659E4578E31}"/>
          </ac:spMkLst>
        </pc:spChg>
        <pc:spChg chg="mod">
          <ac:chgData name="Damien Aicheh" userId="d1c61494-71f4-494c-8dd8-8244e5c466b0" providerId="ADAL" clId="{94FD653F-C5DD-45CC-95F5-85A9F4349EA8}" dt="2023-05-31T13:15:21.234" v="8365" actId="20577"/>
          <ac:spMkLst>
            <pc:docMk/>
            <pc:sldMk cId="442636865" sldId="2076138179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31T13:17:45.444" v="8796" actId="113"/>
          <ac:spMkLst>
            <pc:docMk/>
            <pc:sldMk cId="442636865" sldId="2076138179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5-31T13:13:58.820" v="8278" actId="478"/>
          <ac:picMkLst>
            <pc:docMk/>
            <pc:sldMk cId="442636865" sldId="2076138179"/>
            <ac:picMk id="3" creationId="{51DA72BF-C350-7A84-E215-FAC338C10A81}"/>
          </ac:picMkLst>
        </pc:picChg>
        <pc:picChg chg="add mod">
          <ac:chgData name="Damien Aicheh" userId="d1c61494-71f4-494c-8dd8-8244e5c466b0" providerId="ADAL" clId="{94FD653F-C5DD-45CC-95F5-85A9F4349EA8}" dt="2023-05-31T13:19:46.696" v="8931" actId="1076"/>
          <ac:picMkLst>
            <pc:docMk/>
            <pc:sldMk cId="442636865" sldId="2076138179"/>
            <ac:picMk id="6" creationId="{1616CCC8-1C6B-2831-73EF-CF96EA7EA0B5}"/>
          </ac:picMkLst>
        </pc:picChg>
      </pc:sldChg>
      <pc:sldChg chg="add del">
        <pc:chgData name="Damien Aicheh" userId="d1c61494-71f4-494c-8dd8-8244e5c466b0" providerId="ADAL" clId="{94FD653F-C5DD-45CC-95F5-85A9F4349EA8}" dt="2023-06-05T07:59:13.218" v="19585" actId="2696"/>
        <pc:sldMkLst>
          <pc:docMk/>
          <pc:sldMk cId="381795038" sldId="2076138180"/>
        </pc:sldMkLst>
      </pc:sldChg>
      <pc:sldChg chg="add del">
        <pc:chgData name="Damien Aicheh" userId="d1c61494-71f4-494c-8dd8-8244e5c466b0" providerId="ADAL" clId="{94FD653F-C5DD-45CC-95F5-85A9F4349EA8}" dt="2023-06-05T07:59:12.518" v="19584"/>
        <pc:sldMkLst>
          <pc:docMk/>
          <pc:sldMk cId="4018401784" sldId="2076138180"/>
        </pc:sldMkLst>
      </pc:sldChg>
      <pc:sldChg chg="modSp new del mod ord">
        <pc:chgData name="Damien Aicheh" userId="d1c61494-71f4-494c-8dd8-8244e5c466b0" providerId="ADAL" clId="{94FD653F-C5DD-45CC-95F5-85A9F4349EA8}" dt="2023-05-31T13:35:55.628" v="9801" actId="47"/>
        <pc:sldMkLst>
          <pc:docMk/>
          <pc:sldMk cId="3846706536" sldId="2076138181"/>
        </pc:sldMkLst>
        <pc:spChg chg="mod">
          <ac:chgData name="Damien Aicheh" userId="d1c61494-71f4-494c-8dd8-8244e5c466b0" providerId="ADAL" clId="{94FD653F-C5DD-45CC-95F5-85A9F4349EA8}" dt="2023-05-31T13:13:24.288" v="8239" actId="20577"/>
          <ac:spMkLst>
            <pc:docMk/>
            <pc:sldMk cId="3846706536" sldId="2076138181"/>
            <ac:spMk id="2" creationId="{72D3F92F-3B73-9E65-A5E2-7B9451AFA66F}"/>
          </ac:spMkLst>
        </pc:spChg>
        <pc:spChg chg="mod">
          <ac:chgData name="Damien Aicheh" userId="d1c61494-71f4-494c-8dd8-8244e5c466b0" providerId="ADAL" clId="{94FD653F-C5DD-45CC-95F5-85A9F4349EA8}" dt="2023-05-31T13:30:37.726" v="9479"/>
          <ac:spMkLst>
            <pc:docMk/>
            <pc:sldMk cId="3846706536" sldId="2076138181"/>
            <ac:spMk id="3" creationId="{D48B9271-5093-81E8-9A12-92694276F757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8T08:32:45.916" v="32227" actId="20577"/>
        <pc:sldMkLst>
          <pc:docMk/>
          <pc:sldMk cId="2164751680" sldId="2076138182"/>
        </pc:sldMkLst>
        <pc:spChg chg="del mod">
          <ac:chgData name="Damien Aicheh" userId="d1c61494-71f4-494c-8dd8-8244e5c466b0" providerId="ADAL" clId="{94FD653F-C5DD-45CC-95F5-85A9F4349EA8}" dt="2023-05-31T13:26:02.316" v="9269" actId="478"/>
          <ac:spMkLst>
            <pc:docMk/>
            <pc:sldMk cId="2164751680" sldId="2076138182"/>
            <ac:spMk id="4" creationId="{7E39B9E3-04F9-518D-DF4A-D659E4578E31}"/>
          </ac:spMkLst>
        </pc:spChg>
        <pc:spChg chg="add del mod">
          <ac:chgData name="Damien Aicheh" userId="d1c61494-71f4-494c-8dd8-8244e5c466b0" providerId="ADAL" clId="{94FD653F-C5DD-45CC-95F5-85A9F4349EA8}" dt="2023-05-31T13:22:49.810" v="9139" actId="478"/>
          <ac:spMkLst>
            <pc:docMk/>
            <pc:sldMk cId="2164751680" sldId="2076138182"/>
            <ac:spMk id="5" creationId="{E225361E-98C9-712B-B555-92AA82AE5780}"/>
          </ac:spMkLst>
        </pc:spChg>
        <pc:spChg chg="add mod">
          <ac:chgData name="Damien Aicheh" userId="d1c61494-71f4-494c-8dd8-8244e5c466b0" providerId="ADAL" clId="{94FD653F-C5DD-45CC-95F5-85A9F4349EA8}" dt="2023-05-31T13:26:31.415" v="9300" actId="1076"/>
          <ac:spMkLst>
            <pc:docMk/>
            <pc:sldMk cId="2164751680" sldId="2076138182"/>
            <ac:spMk id="6" creationId="{FA8D0CC8-0575-2CB0-C6FE-D827E425ED99}"/>
          </ac:spMkLst>
        </pc:spChg>
        <pc:spChg chg="mod">
          <ac:chgData name="Damien Aicheh" userId="d1c61494-71f4-494c-8dd8-8244e5c466b0" providerId="ADAL" clId="{94FD653F-C5DD-45CC-95F5-85A9F4349EA8}" dt="2023-06-01T15:42:50.486" v="17112" actId="20577"/>
          <ac:spMkLst>
            <pc:docMk/>
            <pc:sldMk cId="2164751680" sldId="2076138182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32:45.916" v="32227" actId="20577"/>
          <ac:spMkLst>
            <pc:docMk/>
            <pc:sldMk cId="2164751680" sldId="2076138182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5-31T13:26:29.150" v="9299" actId="1076"/>
          <ac:picMkLst>
            <pc:docMk/>
            <pc:sldMk cId="2164751680" sldId="2076138182"/>
            <ac:picMk id="3" creationId="{681503B6-49F5-0421-DEAE-5FC7448A325D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8T08:34:41.484" v="32360" actId="1076"/>
        <pc:sldMkLst>
          <pc:docMk/>
          <pc:sldMk cId="691195073" sldId="2076138183"/>
        </pc:sldMkLst>
        <pc:spChg chg="del mod">
          <ac:chgData name="Damien Aicheh" userId="d1c61494-71f4-494c-8dd8-8244e5c466b0" providerId="ADAL" clId="{94FD653F-C5DD-45CC-95F5-85A9F4349EA8}" dt="2023-06-01T15:42:05.635" v="17059" actId="478"/>
          <ac:spMkLst>
            <pc:docMk/>
            <pc:sldMk cId="691195073" sldId="2076138183"/>
            <ac:spMk id="6" creationId="{FA8D0CC8-0575-2CB0-C6FE-D827E425ED99}"/>
          </ac:spMkLst>
        </pc:spChg>
        <pc:spChg chg="mod">
          <ac:chgData name="Damien Aicheh" userId="d1c61494-71f4-494c-8dd8-8244e5c466b0" providerId="ADAL" clId="{94FD653F-C5DD-45CC-95F5-85A9F4349EA8}" dt="2023-06-01T15:42:34.573" v="17109" actId="20577"/>
          <ac:spMkLst>
            <pc:docMk/>
            <pc:sldMk cId="691195073" sldId="2076138183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34:39.243" v="32359" actId="113"/>
          <ac:spMkLst>
            <pc:docMk/>
            <pc:sldMk cId="691195073" sldId="2076138183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5-31T13:24:56.675" v="9245" actId="478"/>
          <ac:picMkLst>
            <pc:docMk/>
            <pc:sldMk cId="691195073" sldId="2076138183"/>
            <ac:picMk id="3" creationId="{681503B6-49F5-0421-DEAE-5FC7448A325D}"/>
          </ac:picMkLst>
        </pc:picChg>
        <pc:picChg chg="add mod">
          <ac:chgData name="Damien Aicheh" userId="d1c61494-71f4-494c-8dd8-8244e5c466b0" providerId="ADAL" clId="{94FD653F-C5DD-45CC-95F5-85A9F4349EA8}" dt="2023-06-08T08:34:41.484" v="32360" actId="1076"/>
          <ac:picMkLst>
            <pc:docMk/>
            <pc:sldMk cId="691195073" sldId="2076138183"/>
            <ac:picMk id="5" creationId="{9CBB3DC2-F1FE-7EA2-F0DB-65529CC6EAB5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6T11:50:25.536" v="23879" actId="20577"/>
        <pc:sldMkLst>
          <pc:docMk/>
          <pc:sldMk cId="3612265953" sldId="2076138184"/>
        </pc:sldMkLst>
        <pc:spChg chg="add del mod">
          <ac:chgData name="Damien Aicheh" userId="d1c61494-71f4-494c-8dd8-8244e5c466b0" providerId="ADAL" clId="{94FD653F-C5DD-45CC-95F5-85A9F4349EA8}" dt="2023-05-31T13:35:35.431" v="9800"/>
          <ac:spMkLst>
            <pc:docMk/>
            <pc:sldMk cId="3612265953" sldId="2076138184"/>
            <ac:spMk id="2" creationId="{975782BB-CEF5-4CB2-3B16-B0FEAE6099A6}"/>
          </ac:spMkLst>
        </pc:spChg>
        <pc:spChg chg="mod">
          <ac:chgData name="Damien Aicheh" userId="d1c61494-71f4-494c-8dd8-8244e5c466b0" providerId="ADAL" clId="{94FD653F-C5DD-45CC-95F5-85A9F4349EA8}" dt="2023-06-06T11:50:25.536" v="23879" actId="20577"/>
          <ac:spMkLst>
            <pc:docMk/>
            <pc:sldMk cId="3612265953" sldId="2076138184"/>
            <ac:spMk id="3" creationId="{4A894E9A-62D1-8D11-F4C0-A0F03FD1BC37}"/>
          </ac:spMkLst>
        </pc:spChg>
        <pc:spChg chg="add del mod">
          <ac:chgData name="Damien Aicheh" userId="d1c61494-71f4-494c-8dd8-8244e5c466b0" providerId="ADAL" clId="{94FD653F-C5DD-45CC-95F5-85A9F4349EA8}" dt="2023-05-31T13:37:39.207" v="9823"/>
          <ac:spMkLst>
            <pc:docMk/>
            <pc:sldMk cId="3612265953" sldId="2076138184"/>
            <ac:spMk id="5" creationId="{87C10A8F-F91F-1070-FC5C-74D472313139}"/>
          </ac:spMkLst>
        </pc:spChg>
        <pc:spChg chg="mod">
          <ac:chgData name="Damien Aicheh" userId="d1c61494-71f4-494c-8dd8-8244e5c466b0" providerId="ADAL" clId="{94FD653F-C5DD-45CC-95F5-85A9F4349EA8}" dt="2023-06-05T14:19:23.671" v="22330" actId="20577"/>
          <ac:spMkLst>
            <pc:docMk/>
            <pc:sldMk cId="3612265953" sldId="2076138184"/>
            <ac:spMk id="14" creationId="{E307D465-5D56-0B41-96C4-901FFC2422DF}"/>
          </ac:spMkLst>
        </pc:spChg>
      </pc:sldChg>
      <pc:sldChg chg="addSp delSp modSp add del mod">
        <pc:chgData name="Damien Aicheh" userId="d1c61494-71f4-494c-8dd8-8244e5c466b0" providerId="ADAL" clId="{94FD653F-C5DD-45CC-95F5-85A9F4349EA8}" dt="2023-05-31T13:42:18.145" v="9997" actId="47"/>
        <pc:sldMkLst>
          <pc:docMk/>
          <pc:sldMk cId="3586872354" sldId="2076138185"/>
        </pc:sldMkLst>
        <pc:spChg chg="add mod">
          <ac:chgData name="Damien Aicheh" userId="d1c61494-71f4-494c-8dd8-8244e5c466b0" providerId="ADAL" clId="{94FD653F-C5DD-45CC-95F5-85A9F4349EA8}" dt="2023-05-31T13:40:38.073" v="9935" actId="1582"/>
          <ac:spMkLst>
            <pc:docMk/>
            <pc:sldMk cId="3586872354" sldId="2076138185"/>
            <ac:spMk id="5" creationId="{6B571417-7187-CAC4-0E4E-2BF6495CBD05}"/>
          </ac:spMkLst>
        </pc:spChg>
        <pc:spChg chg="add mod">
          <ac:chgData name="Damien Aicheh" userId="d1c61494-71f4-494c-8dd8-8244e5c466b0" providerId="ADAL" clId="{94FD653F-C5DD-45CC-95F5-85A9F4349EA8}" dt="2023-05-31T13:40:48.766" v="9938" actId="14100"/>
          <ac:spMkLst>
            <pc:docMk/>
            <pc:sldMk cId="3586872354" sldId="2076138185"/>
            <ac:spMk id="6" creationId="{00BCD569-1E2C-D969-EC80-414135331C57}"/>
          </ac:spMkLst>
        </pc:spChg>
        <pc:spChg chg="mod">
          <ac:chgData name="Damien Aicheh" userId="d1c61494-71f4-494c-8dd8-8244e5c466b0" providerId="ADAL" clId="{94FD653F-C5DD-45CC-95F5-85A9F4349EA8}" dt="2023-05-31T13:38:07.069" v="9841" actId="20577"/>
          <ac:spMkLst>
            <pc:docMk/>
            <pc:sldMk cId="3586872354" sldId="2076138185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5-31T13:40:01.685" v="9929" actId="12"/>
          <ac:spMkLst>
            <pc:docMk/>
            <pc:sldMk cId="3586872354" sldId="2076138185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5-31T13:38:37.372" v="9842" actId="478"/>
          <ac:picMkLst>
            <pc:docMk/>
            <pc:sldMk cId="3586872354" sldId="2076138185"/>
            <ac:picMk id="3" creationId="{E2D3615E-854C-C2DC-54B1-4F8A810160E6}"/>
          </ac:picMkLst>
        </pc:picChg>
        <pc:picChg chg="add mod">
          <ac:chgData name="Damien Aicheh" userId="d1c61494-71f4-494c-8dd8-8244e5c466b0" providerId="ADAL" clId="{94FD653F-C5DD-45CC-95F5-85A9F4349EA8}" dt="2023-05-31T13:40:10.481" v="9931" actId="14100"/>
          <ac:picMkLst>
            <pc:docMk/>
            <pc:sldMk cId="3586872354" sldId="2076138185"/>
            <ac:picMk id="4" creationId="{E13AAE3A-3FF2-D82B-7F70-093470FD3D8F}"/>
          </ac:picMkLst>
        </pc:picChg>
      </pc:sldChg>
      <pc:sldChg chg="add del">
        <pc:chgData name="Damien Aicheh" userId="d1c61494-71f4-494c-8dd8-8244e5c466b0" providerId="ADAL" clId="{94FD653F-C5DD-45CC-95F5-85A9F4349EA8}" dt="2023-05-31T13:42:18.145" v="9997" actId="47"/>
        <pc:sldMkLst>
          <pc:docMk/>
          <pc:sldMk cId="3478539622" sldId="2076138186"/>
        </pc:sldMkLst>
      </pc:sldChg>
      <pc:sldChg chg="addSp modSp add del mod ord">
        <pc:chgData name="Damien Aicheh" userId="d1c61494-71f4-494c-8dd8-8244e5c466b0" providerId="ADAL" clId="{94FD653F-C5DD-45CC-95F5-85A9F4349EA8}" dt="2023-05-31T13:50:02.092" v="10412" actId="47"/>
        <pc:sldMkLst>
          <pc:docMk/>
          <pc:sldMk cId="3533967872" sldId="2076138187"/>
        </pc:sldMkLst>
        <pc:spChg chg="add mod">
          <ac:chgData name="Damien Aicheh" userId="d1c61494-71f4-494c-8dd8-8244e5c466b0" providerId="ADAL" clId="{94FD653F-C5DD-45CC-95F5-85A9F4349EA8}" dt="2023-05-31T13:41:38.396" v="9952" actId="1076"/>
          <ac:spMkLst>
            <pc:docMk/>
            <pc:sldMk cId="3533967872" sldId="2076138187"/>
            <ac:spMk id="2" creationId="{1FA0E238-6045-D333-A36C-5293963F9506}"/>
          </ac:spMkLst>
        </pc:spChg>
        <pc:spChg chg="mod">
          <ac:chgData name="Damien Aicheh" userId="d1c61494-71f4-494c-8dd8-8244e5c466b0" providerId="ADAL" clId="{94FD653F-C5DD-45CC-95F5-85A9F4349EA8}" dt="2023-05-31T13:42:49.571" v="10027" actId="20577"/>
          <ac:spMkLst>
            <pc:docMk/>
            <pc:sldMk cId="3533967872" sldId="2076138187"/>
            <ac:spMk id="15" creationId="{7AFD9358-0F0F-DD41-8430-DD40142A3348}"/>
          </ac:spMkLst>
        </pc:spChg>
        <pc:picChg chg="mod">
          <ac:chgData name="Damien Aicheh" userId="d1c61494-71f4-494c-8dd8-8244e5c466b0" providerId="ADAL" clId="{94FD653F-C5DD-45CC-95F5-85A9F4349EA8}" dt="2023-05-31T13:42:06.979" v="9994" actId="1038"/>
          <ac:picMkLst>
            <pc:docMk/>
            <pc:sldMk cId="3533967872" sldId="2076138187"/>
            <ac:picMk id="4" creationId="{E13AAE3A-3FF2-D82B-7F70-093470FD3D8F}"/>
          </ac:picMkLst>
        </pc:picChg>
      </pc:sldChg>
      <pc:sldChg chg="delSp modSp add mod ord">
        <pc:chgData name="Damien Aicheh" userId="d1c61494-71f4-494c-8dd8-8244e5c466b0" providerId="ADAL" clId="{94FD653F-C5DD-45CC-95F5-85A9F4349EA8}" dt="2023-06-05T14:21:42.950" v="22340" actId="113"/>
        <pc:sldMkLst>
          <pc:docMk/>
          <pc:sldMk cId="44515756" sldId="2076138188"/>
        </pc:sldMkLst>
        <pc:spChg chg="del">
          <ac:chgData name="Damien Aicheh" userId="d1c61494-71f4-494c-8dd8-8244e5c466b0" providerId="ADAL" clId="{94FD653F-C5DD-45CC-95F5-85A9F4349EA8}" dt="2023-05-31T13:43:19.565" v="10039" actId="478"/>
          <ac:spMkLst>
            <pc:docMk/>
            <pc:sldMk cId="44515756" sldId="2076138188"/>
            <ac:spMk id="2" creationId="{1FA0E238-6045-D333-A36C-5293963F9506}"/>
          </ac:spMkLst>
        </pc:spChg>
        <pc:spChg chg="del">
          <ac:chgData name="Damien Aicheh" userId="d1c61494-71f4-494c-8dd8-8244e5c466b0" providerId="ADAL" clId="{94FD653F-C5DD-45CC-95F5-85A9F4349EA8}" dt="2023-05-31T13:43:19.565" v="10039" actId="478"/>
          <ac:spMkLst>
            <pc:docMk/>
            <pc:sldMk cId="44515756" sldId="2076138188"/>
            <ac:spMk id="5" creationId="{6B571417-7187-CAC4-0E4E-2BF6495CBD05}"/>
          </ac:spMkLst>
        </pc:spChg>
        <pc:spChg chg="del">
          <ac:chgData name="Damien Aicheh" userId="d1c61494-71f4-494c-8dd8-8244e5c466b0" providerId="ADAL" clId="{94FD653F-C5DD-45CC-95F5-85A9F4349EA8}" dt="2023-05-31T13:43:19.565" v="10039" actId="478"/>
          <ac:spMkLst>
            <pc:docMk/>
            <pc:sldMk cId="44515756" sldId="2076138188"/>
            <ac:spMk id="6" creationId="{00BCD569-1E2C-D969-EC80-414135331C57}"/>
          </ac:spMkLst>
        </pc:spChg>
        <pc:spChg chg="mod">
          <ac:chgData name="Damien Aicheh" userId="d1c61494-71f4-494c-8dd8-8244e5c466b0" providerId="ADAL" clId="{94FD653F-C5DD-45CC-95F5-85A9F4349EA8}" dt="2023-05-31T13:43:07.824" v="10037" actId="20577"/>
          <ac:spMkLst>
            <pc:docMk/>
            <pc:sldMk cId="44515756" sldId="2076138188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4:21:42.950" v="22340" actId="113"/>
          <ac:spMkLst>
            <pc:docMk/>
            <pc:sldMk cId="44515756" sldId="2076138188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5-31T13:43:19.565" v="10039" actId="478"/>
          <ac:picMkLst>
            <pc:docMk/>
            <pc:sldMk cId="44515756" sldId="2076138188"/>
            <ac:picMk id="4" creationId="{E13AAE3A-3FF2-D82B-7F70-093470FD3D8F}"/>
          </ac:picMkLst>
        </pc:picChg>
      </pc:sldChg>
      <pc:sldChg chg="add del">
        <pc:chgData name="Damien Aicheh" userId="d1c61494-71f4-494c-8dd8-8244e5c466b0" providerId="ADAL" clId="{94FD653F-C5DD-45CC-95F5-85A9F4349EA8}" dt="2023-05-31T13:50:02.092" v="10412" actId="47"/>
        <pc:sldMkLst>
          <pc:docMk/>
          <pc:sldMk cId="3302572792" sldId="2076138189"/>
        </pc:sldMkLst>
      </pc:sldChg>
      <pc:sldChg chg="addSp delSp modSp add mod">
        <pc:chgData name="Damien Aicheh" userId="d1c61494-71f4-494c-8dd8-8244e5c466b0" providerId="ADAL" clId="{94FD653F-C5DD-45CC-95F5-85A9F4349EA8}" dt="2023-05-31T13:56:25.889" v="10499" actId="1076"/>
        <pc:sldMkLst>
          <pc:docMk/>
          <pc:sldMk cId="3421948935" sldId="2076138190"/>
        </pc:sldMkLst>
        <pc:spChg chg="add del">
          <ac:chgData name="Damien Aicheh" userId="d1c61494-71f4-494c-8dd8-8244e5c466b0" providerId="ADAL" clId="{94FD653F-C5DD-45CC-95F5-85A9F4349EA8}" dt="2023-05-31T13:50:17.992" v="10435" actId="478"/>
          <ac:spMkLst>
            <pc:docMk/>
            <pc:sldMk cId="3421948935" sldId="2076138190"/>
            <ac:spMk id="2" creationId="{1FA0E238-6045-D333-A36C-5293963F9506}"/>
          </ac:spMkLst>
        </pc:spChg>
        <pc:spChg chg="add del">
          <ac:chgData name="Damien Aicheh" userId="d1c61494-71f4-494c-8dd8-8244e5c466b0" providerId="ADAL" clId="{94FD653F-C5DD-45CC-95F5-85A9F4349EA8}" dt="2023-05-31T13:50:19.346" v="10436" actId="478"/>
          <ac:spMkLst>
            <pc:docMk/>
            <pc:sldMk cId="3421948935" sldId="2076138190"/>
            <ac:spMk id="5" creationId="{6B571417-7187-CAC4-0E4E-2BF6495CBD05}"/>
          </ac:spMkLst>
        </pc:spChg>
        <pc:spChg chg="add del">
          <ac:chgData name="Damien Aicheh" userId="d1c61494-71f4-494c-8dd8-8244e5c466b0" providerId="ADAL" clId="{94FD653F-C5DD-45CC-95F5-85A9F4349EA8}" dt="2023-05-31T13:50:16.681" v="10434" actId="478"/>
          <ac:spMkLst>
            <pc:docMk/>
            <pc:sldMk cId="3421948935" sldId="2076138190"/>
            <ac:spMk id="6" creationId="{00BCD569-1E2C-D969-EC80-414135331C57}"/>
          </ac:spMkLst>
        </pc:spChg>
        <pc:spChg chg="add del mod">
          <ac:chgData name="Damien Aicheh" userId="d1c61494-71f4-494c-8dd8-8244e5c466b0" providerId="ADAL" clId="{94FD653F-C5DD-45CC-95F5-85A9F4349EA8}" dt="2023-05-31T13:49:45.538" v="10407" actId="478"/>
          <ac:spMkLst>
            <pc:docMk/>
            <pc:sldMk cId="3421948935" sldId="2076138190"/>
            <ac:spMk id="7" creationId="{5EF42504-FFFB-4DC2-72E1-A37340338152}"/>
          </ac:spMkLst>
        </pc:spChg>
        <pc:spChg chg="mod">
          <ac:chgData name="Damien Aicheh" userId="d1c61494-71f4-494c-8dd8-8244e5c466b0" providerId="ADAL" clId="{94FD653F-C5DD-45CC-95F5-85A9F4349EA8}" dt="2023-05-31T13:54:50.260" v="10471" actId="20577"/>
          <ac:spMkLst>
            <pc:docMk/>
            <pc:sldMk cId="3421948935" sldId="2076138190"/>
            <ac:spMk id="14" creationId="{E307D465-5D56-0B41-96C4-901FFC2422DF}"/>
          </ac:spMkLst>
        </pc:spChg>
        <pc:spChg chg="del">
          <ac:chgData name="Damien Aicheh" userId="d1c61494-71f4-494c-8dd8-8244e5c466b0" providerId="ADAL" clId="{94FD653F-C5DD-45CC-95F5-85A9F4349EA8}" dt="2023-05-31T13:49:39.486" v="10406" actId="478"/>
          <ac:spMkLst>
            <pc:docMk/>
            <pc:sldMk cId="3421948935" sldId="2076138190"/>
            <ac:spMk id="15" creationId="{7AFD9358-0F0F-DD41-8430-DD40142A3348}"/>
          </ac:spMkLst>
        </pc:spChg>
        <pc:picChg chg="add del">
          <ac:chgData name="Damien Aicheh" userId="d1c61494-71f4-494c-8dd8-8244e5c466b0" providerId="ADAL" clId="{94FD653F-C5DD-45CC-95F5-85A9F4349EA8}" dt="2023-05-31T13:50:14.886" v="10433" actId="478"/>
          <ac:picMkLst>
            <pc:docMk/>
            <pc:sldMk cId="3421948935" sldId="2076138190"/>
            <ac:picMk id="4" creationId="{E13AAE3A-3FF2-D82B-7F70-093470FD3D8F}"/>
          </ac:picMkLst>
        </pc:picChg>
        <pc:picChg chg="add mod modCrop">
          <ac:chgData name="Damien Aicheh" userId="d1c61494-71f4-494c-8dd8-8244e5c466b0" providerId="ADAL" clId="{94FD653F-C5DD-45CC-95F5-85A9F4349EA8}" dt="2023-05-31T13:56:25.889" v="10499" actId="1076"/>
          <ac:picMkLst>
            <pc:docMk/>
            <pc:sldMk cId="3421948935" sldId="2076138190"/>
            <ac:picMk id="9" creationId="{8B675956-2D6F-028C-933F-B9F7AE498AC7}"/>
          </ac:picMkLst>
        </pc:picChg>
      </pc:sldChg>
      <pc:sldChg chg="addSp modSp add mod ord">
        <pc:chgData name="Damien Aicheh" userId="d1c61494-71f4-494c-8dd8-8244e5c466b0" providerId="ADAL" clId="{94FD653F-C5DD-45CC-95F5-85A9F4349EA8}" dt="2023-05-31T13:56:29.065" v="10500" actId="1076"/>
        <pc:sldMkLst>
          <pc:docMk/>
          <pc:sldMk cId="3509104739" sldId="2076138191"/>
        </pc:sldMkLst>
        <pc:spChg chg="mod">
          <ac:chgData name="Damien Aicheh" userId="d1c61494-71f4-494c-8dd8-8244e5c466b0" providerId="ADAL" clId="{94FD653F-C5DD-45CC-95F5-85A9F4349EA8}" dt="2023-05-31T13:55:01.732" v="10480" actId="20577"/>
          <ac:spMkLst>
            <pc:docMk/>
            <pc:sldMk cId="3509104739" sldId="2076138191"/>
            <ac:spMk id="14" creationId="{E307D465-5D56-0B41-96C4-901FFC2422DF}"/>
          </ac:spMkLst>
        </pc:spChg>
        <pc:picChg chg="add mod">
          <ac:chgData name="Damien Aicheh" userId="d1c61494-71f4-494c-8dd8-8244e5c466b0" providerId="ADAL" clId="{94FD653F-C5DD-45CC-95F5-85A9F4349EA8}" dt="2023-05-31T13:56:29.065" v="10500" actId="1076"/>
          <ac:picMkLst>
            <pc:docMk/>
            <pc:sldMk cId="3509104739" sldId="2076138191"/>
            <ac:picMk id="3" creationId="{6C6BFEB2-975D-BDEC-C075-DBBC1FEBB3D3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5-31T13:58:12.950" v="10523" actId="1076"/>
        <pc:sldMkLst>
          <pc:docMk/>
          <pc:sldMk cId="3230891872" sldId="2076138192"/>
        </pc:sldMkLst>
        <pc:spChg chg="mod">
          <ac:chgData name="Damien Aicheh" userId="d1c61494-71f4-494c-8dd8-8244e5c466b0" providerId="ADAL" clId="{94FD653F-C5DD-45CC-95F5-85A9F4349EA8}" dt="2023-05-31T13:58:02.583" v="10518" actId="20577"/>
          <ac:spMkLst>
            <pc:docMk/>
            <pc:sldMk cId="3230891872" sldId="2076138192"/>
            <ac:spMk id="14" creationId="{E307D465-5D56-0B41-96C4-901FFC2422DF}"/>
          </ac:spMkLst>
        </pc:spChg>
        <pc:picChg chg="add del">
          <ac:chgData name="Damien Aicheh" userId="d1c61494-71f4-494c-8dd8-8244e5c466b0" providerId="ADAL" clId="{94FD653F-C5DD-45CC-95F5-85A9F4349EA8}" dt="2023-05-31T13:56:59.381" v="10504" actId="22"/>
          <ac:picMkLst>
            <pc:docMk/>
            <pc:sldMk cId="3230891872" sldId="2076138192"/>
            <ac:picMk id="3" creationId="{F946118F-0A08-89DF-6113-60565FBA39A9}"/>
          </ac:picMkLst>
        </pc:picChg>
        <pc:picChg chg="add mod">
          <ac:chgData name="Damien Aicheh" userId="d1c61494-71f4-494c-8dd8-8244e5c466b0" providerId="ADAL" clId="{94FD653F-C5DD-45CC-95F5-85A9F4349EA8}" dt="2023-05-31T13:58:12.950" v="10523" actId="1076"/>
          <ac:picMkLst>
            <pc:docMk/>
            <pc:sldMk cId="3230891872" sldId="2076138192"/>
            <ac:picMk id="5" creationId="{94360DEC-034D-CA65-1253-249F5FA709EC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1T07:47:20.721" v="13132"/>
        <pc:sldMkLst>
          <pc:docMk/>
          <pc:sldMk cId="2386045285" sldId="2076138193"/>
        </pc:sldMkLst>
        <pc:spChg chg="mod">
          <ac:chgData name="Damien Aicheh" userId="d1c61494-71f4-494c-8dd8-8244e5c466b0" providerId="ADAL" clId="{94FD653F-C5DD-45CC-95F5-85A9F4349EA8}" dt="2023-05-31T14:07:08.225" v="10690" actId="20577"/>
          <ac:spMkLst>
            <pc:docMk/>
            <pc:sldMk cId="2386045285" sldId="2076138193"/>
            <ac:spMk id="5" creationId="{007C2C26-EFD2-E847-AEA7-5CEF245E0904}"/>
          </ac:spMkLst>
        </pc:spChg>
        <pc:graphicFrameChg chg="add del mod">
          <ac:chgData name="Damien Aicheh" userId="d1c61494-71f4-494c-8dd8-8244e5c466b0" providerId="ADAL" clId="{94FD653F-C5DD-45CC-95F5-85A9F4349EA8}" dt="2023-06-01T07:47:20.721" v="13132"/>
          <ac:graphicFrameMkLst>
            <pc:docMk/>
            <pc:sldMk cId="2386045285" sldId="2076138193"/>
            <ac:graphicFrameMk id="2" creationId="{92EFD8AB-1E07-34A7-12A3-D1404391E413}"/>
          </ac:graphicFrameMkLst>
        </pc:graphicFrameChg>
      </pc:sldChg>
      <pc:sldChg chg="modSp add mod">
        <pc:chgData name="Damien Aicheh" userId="d1c61494-71f4-494c-8dd8-8244e5c466b0" providerId="ADAL" clId="{94FD653F-C5DD-45CC-95F5-85A9F4349EA8}" dt="2023-06-07T12:19:16.995" v="29788" actId="14100"/>
        <pc:sldMkLst>
          <pc:docMk/>
          <pc:sldMk cId="1302849635" sldId="2076138194"/>
        </pc:sldMkLst>
        <pc:spChg chg="mod">
          <ac:chgData name="Damien Aicheh" userId="d1c61494-71f4-494c-8dd8-8244e5c466b0" providerId="ADAL" clId="{94FD653F-C5DD-45CC-95F5-85A9F4349EA8}" dt="2023-05-31T14:07:29.012" v="10705" actId="20577"/>
          <ac:spMkLst>
            <pc:docMk/>
            <pc:sldMk cId="1302849635" sldId="2076138194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7T12:19:16.995" v="29788" actId="14100"/>
          <ac:spMkLst>
            <pc:docMk/>
            <pc:sldMk cId="1302849635" sldId="2076138194"/>
            <ac:spMk id="3" creationId="{E40141B5-A775-CD3B-1878-ABCF58784A66}"/>
          </ac:spMkLst>
        </pc:spChg>
      </pc:sldChg>
      <pc:sldChg chg="addSp modSp add mod">
        <pc:chgData name="Damien Aicheh" userId="d1c61494-71f4-494c-8dd8-8244e5c466b0" providerId="ADAL" clId="{94FD653F-C5DD-45CC-95F5-85A9F4349EA8}" dt="2023-05-31T14:10:22.292" v="10827" actId="3626"/>
        <pc:sldMkLst>
          <pc:docMk/>
          <pc:sldMk cId="4078960621" sldId="2076138195"/>
        </pc:sldMkLst>
        <pc:spChg chg="mod">
          <ac:chgData name="Damien Aicheh" userId="d1c61494-71f4-494c-8dd8-8244e5c466b0" providerId="ADAL" clId="{94FD653F-C5DD-45CC-95F5-85A9F4349EA8}" dt="2023-05-31T14:09:16.130" v="10793" actId="20577"/>
          <ac:spMkLst>
            <pc:docMk/>
            <pc:sldMk cId="4078960621" sldId="2076138195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5-31T14:10:22.292" v="10827" actId="3626"/>
          <ac:spMkLst>
            <pc:docMk/>
            <pc:sldMk cId="4078960621" sldId="2076138195"/>
            <ac:spMk id="3" creationId="{E40141B5-A775-CD3B-1878-ABCF58784A66}"/>
          </ac:spMkLst>
        </pc:spChg>
        <pc:picChg chg="add mod">
          <ac:chgData name="Damien Aicheh" userId="d1c61494-71f4-494c-8dd8-8244e5c466b0" providerId="ADAL" clId="{94FD653F-C5DD-45CC-95F5-85A9F4349EA8}" dt="2023-05-31T14:09:26.781" v="10794"/>
          <ac:picMkLst>
            <pc:docMk/>
            <pc:sldMk cId="4078960621" sldId="2076138195"/>
            <ac:picMk id="4" creationId="{EB21E3E6-954E-CBD5-B1E5-C944136CCAAB}"/>
          </ac:picMkLst>
        </pc:picChg>
      </pc:sldChg>
      <pc:sldChg chg="add del ord">
        <pc:chgData name="Damien Aicheh" userId="d1c61494-71f4-494c-8dd8-8244e5c466b0" providerId="ADAL" clId="{94FD653F-C5DD-45CC-95F5-85A9F4349EA8}" dt="2023-06-01T15:44:11.807" v="17155" actId="47"/>
        <pc:sldMkLst>
          <pc:docMk/>
          <pc:sldMk cId="1871935849" sldId="2076138196"/>
        </pc:sldMkLst>
      </pc:sldChg>
      <pc:sldChg chg="delSp modSp add mod">
        <pc:chgData name="Damien Aicheh" userId="d1c61494-71f4-494c-8dd8-8244e5c466b0" providerId="ADAL" clId="{94FD653F-C5DD-45CC-95F5-85A9F4349EA8}" dt="2023-05-31T14:16:20.015" v="10919" actId="6549"/>
        <pc:sldMkLst>
          <pc:docMk/>
          <pc:sldMk cId="3237662925" sldId="2076138197"/>
        </pc:sldMkLst>
        <pc:spChg chg="mod">
          <ac:chgData name="Damien Aicheh" userId="d1c61494-71f4-494c-8dd8-8244e5c466b0" providerId="ADAL" clId="{94FD653F-C5DD-45CC-95F5-85A9F4349EA8}" dt="2023-05-31T14:12:22.979" v="10835" actId="20577"/>
          <ac:spMkLst>
            <pc:docMk/>
            <pc:sldMk cId="3237662925" sldId="2076138197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5-31T14:16:20.015" v="10919" actId="6549"/>
          <ac:spMkLst>
            <pc:docMk/>
            <pc:sldMk cId="3237662925" sldId="2076138197"/>
            <ac:spMk id="3" creationId="{E40141B5-A775-CD3B-1878-ABCF58784A66}"/>
          </ac:spMkLst>
        </pc:spChg>
        <pc:picChg chg="del">
          <ac:chgData name="Damien Aicheh" userId="d1c61494-71f4-494c-8dd8-8244e5c466b0" providerId="ADAL" clId="{94FD653F-C5DD-45CC-95F5-85A9F4349EA8}" dt="2023-05-31T14:14:41.287" v="10876" actId="478"/>
          <ac:picMkLst>
            <pc:docMk/>
            <pc:sldMk cId="3237662925" sldId="2076138197"/>
            <ac:picMk id="4" creationId="{EB21E3E6-954E-CBD5-B1E5-C944136CCAAB}"/>
          </ac:picMkLst>
        </pc:picChg>
      </pc:sldChg>
      <pc:sldChg chg="addSp modSp add mod">
        <pc:chgData name="Damien Aicheh" userId="d1c61494-71f4-494c-8dd8-8244e5c466b0" providerId="ADAL" clId="{94FD653F-C5DD-45CC-95F5-85A9F4349EA8}" dt="2023-05-31T14:20:51.263" v="10974" actId="20577"/>
        <pc:sldMkLst>
          <pc:docMk/>
          <pc:sldMk cId="3008085411" sldId="2076138198"/>
        </pc:sldMkLst>
        <pc:spChg chg="mod">
          <ac:chgData name="Damien Aicheh" userId="d1c61494-71f4-494c-8dd8-8244e5c466b0" providerId="ADAL" clId="{94FD653F-C5DD-45CC-95F5-85A9F4349EA8}" dt="2023-05-31T14:20:03.881" v="10930"/>
          <ac:spMkLst>
            <pc:docMk/>
            <pc:sldMk cId="3008085411" sldId="2076138198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5-31T14:20:51.263" v="10974" actId="20577"/>
          <ac:spMkLst>
            <pc:docMk/>
            <pc:sldMk cId="3008085411" sldId="2076138198"/>
            <ac:spMk id="3" creationId="{E40141B5-A775-CD3B-1878-ABCF58784A66}"/>
          </ac:spMkLst>
        </pc:spChg>
        <pc:picChg chg="add mod">
          <ac:chgData name="Damien Aicheh" userId="d1c61494-71f4-494c-8dd8-8244e5c466b0" providerId="ADAL" clId="{94FD653F-C5DD-45CC-95F5-85A9F4349EA8}" dt="2023-05-31T14:20:39.750" v="10935" actId="1076"/>
          <ac:picMkLst>
            <pc:docMk/>
            <pc:sldMk cId="3008085411" sldId="2076138198"/>
            <ac:picMk id="5" creationId="{F5ADC81E-5066-2BB2-2E4B-78CD33820809}"/>
          </ac:picMkLst>
        </pc:picChg>
      </pc:sldChg>
      <pc:sldChg chg="addSp delSp modSp new mod">
        <pc:chgData name="Damien Aicheh" userId="d1c61494-71f4-494c-8dd8-8244e5c466b0" providerId="ADAL" clId="{94FD653F-C5DD-45CC-95F5-85A9F4349EA8}" dt="2023-06-08T12:33:06.728" v="32618" actId="20577"/>
        <pc:sldMkLst>
          <pc:docMk/>
          <pc:sldMk cId="2508277588" sldId="2076138199"/>
        </pc:sldMkLst>
        <pc:spChg chg="mod">
          <ac:chgData name="Damien Aicheh" userId="d1c61494-71f4-494c-8dd8-8244e5c466b0" providerId="ADAL" clId="{94FD653F-C5DD-45CC-95F5-85A9F4349EA8}" dt="2023-05-31T14:33:17.931" v="11238"/>
          <ac:spMkLst>
            <pc:docMk/>
            <pc:sldMk cId="2508277588" sldId="2076138199"/>
            <ac:spMk id="2" creationId="{AD13FB18-45D8-C754-6A22-200325F605FE}"/>
          </ac:spMkLst>
        </pc:spChg>
        <pc:spChg chg="del">
          <ac:chgData name="Damien Aicheh" userId="d1c61494-71f4-494c-8dd8-8244e5c466b0" providerId="ADAL" clId="{94FD653F-C5DD-45CC-95F5-85A9F4349EA8}" dt="2023-05-31T14:33:19.408" v="11239" actId="478"/>
          <ac:spMkLst>
            <pc:docMk/>
            <pc:sldMk cId="2508277588" sldId="2076138199"/>
            <ac:spMk id="3" creationId="{43C91C54-C5F3-0C7C-0877-2A1AA98FBDCE}"/>
          </ac:spMkLst>
        </pc:spChg>
        <pc:spChg chg="add mod">
          <ac:chgData name="Damien Aicheh" userId="d1c61494-71f4-494c-8dd8-8244e5c466b0" providerId="ADAL" clId="{94FD653F-C5DD-45CC-95F5-85A9F4349EA8}" dt="2023-06-05T15:07:21.989" v="23194" actId="113"/>
          <ac:spMkLst>
            <pc:docMk/>
            <pc:sldMk cId="2508277588" sldId="2076138199"/>
            <ac:spMk id="10" creationId="{D4D829F8-FFEA-8F4D-45F8-D6736289E08F}"/>
          </ac:spMkLst>
        </pc:spChg>
        <pc:spChg chg="add mod">
          <ac:chgData name="Damien Aicheh" userId="d1c61494-71f4-494c-8dd8-8244e5c466b0" providerId="ADAL" clId="{94FD653F-C5DD-45CC-95F5-85A9F4349EA8}" dt="2023-06-08T12:33:06.728" v="32618" actId="20577"/>
          <ac:spMkLst>
            <pc:docMk/>
            <pc:sldMk cId="2508277588" sldId="2076138199"/>
            <ac:spMk id="11" creationId="{684A90F3-BE74-EB14-FF74-1F90058A67A2}"/>
          </ac:spMkLst>
        </pc:spChg>
        <pc:picChg chg="add mod">
          <ac:chgData name="Damien Aicheh" userId="d1c61494-71f4-494c-8dd8-8244e5c466b0" providerId="ADAL" clId="{94FD653F-C5DD-45CC-95F5-85A9F4349EA8}" dt="2023-06-08T12:31:58.756" v="32521" actId="1076"/>
          <ac:picMkLst>
            <pc:docMk/>
            <pc:sldMk cId="2508277588" sldId="2076138199"/>
            <ac:picMk id="4" creationId="{EF2B35FF-5F20-7FE2-2EF5-3EB59CB099B9}"/>
          </ac:picMkLst>
        </pc:picChg>
        <pc:picChg chg="add mod">
          <ac:chgData name="Damien Aicheh" userId="d1c61494-71f4-494c-8dd8-8244e5c466b0" providerId="ADAL" clId="{94FD653F-C5DD-45CC-95F5-85A9F4349EA8}" dt="2023-05-31T14:37:33.524" v="11355" actId="1076"/>
          <ac:picMkLst>
            <pc:docMk/>
            <pc:sldMk cId="2508277588" sldId="2076138199"/>
            <ac:picMk id="5" creationId="{FB764F6A-EB1D-8EAF-649B-C257F38FFFA3}"/>
          </ac:picMkLst>
        </pc:picChg>
        <pc:picChg chg="add del">
          <ac:chgData name="Damien Aicheh" userId="d1c61494-71f4-494c-8dd8-8244e5c466b0" providerId="ADAL" clId="{94FD653F-C5DD-45CC-95F5-85A9F4349EA8}" dt="2023-05-31T14:36:37.950" v="11243" actId="478"/>
          <ac:picMkLst>
            <pc:docMk/>
            <pc:sldMk cId="2508277588" sldId="2076138199"/>
            <ac:picMk id="7" creationId="{A5A5FF21-A00D-925D-0AF8-ABCF5A77B643}"/>
          </ac:picMkLst>
        </pc:picChg>
        <pc:picChg chg="add del mod">
          <ac:chgData name="Damien Aicheh" userId="d1c61494-71f4-494c-8dd8-8244e5c466b0" providerId="ADAL" clId="{94FD653F-C5DD-45CC-95F5-85A9F4349EA8}" dt="2023-06-08T12:31:54.834" v="32519" actId="478"/>
          <ac:picMkLst>
            <pc:docMk/>
            <pc:sldMk cId="2508277588" sldId="2076138199"/>
            <ac:picMk id="9" creationId="{3CE0490A-5CF4-505A-1988-1894564B1D8E}"/>
          </ac:picMkLst>
        </pc:picChg>
      </pc:sldChg>
      <pc:sldChg chg="modSp add mod">
        <pc:chgData name="Damien Aicheh" userId="d1c61494-71f4-494c-8dd8-8244e5c466b0" providerId="ADAL" clId="{94FD653F-C5DD-45CC-95F5-85A9F4349EA8}" dt="2023-05-31T14:26:49.425" v="11017" actId="20577"/>
        <pc:sldMkLst>
          <pc:docMk/>
          <pc:sldMk cId="2394438575" sldId="2076138200"/>
        </pc:sldMkLst>
        <pc:spChg chg="mod">
          <ac:chgData name="Damien Aicheh" userId="d1c61494-71f4-494c-8dd8-8244e5c466b0" providerId="ADAL" clId="{94FD653F-C5DD-45CC-95F5-85A9F4349EA8}" dt="2023-05-31T14:26:49.425" v="11017" actId="20577"/>
          <ac:spMkLst>
            <pc:docMk/>
            <pc:sldMk cId="2394438575" sldId="2076138200"/>
            <ac:spMk id="5" creationId="{007C2C26-EFD2-E847-AEA7-5CEF245E0904}"/>
          </ac:spMkLst>
        </pc:spChg>
      </pc:sldChg>
      <pc:sldChg chg="modSp add mod">
        <pc:chgData name="Damien Aicheh" userId="d1c61494-71f4-494c-8dd8-8244e5c466b0" providerId="ADAL" clId="{94FD653F-C5DD-45CC-95F5-85A9F4349EA8}" dt="2023-06-05T15:06:30.078" v="23193" actId="20577"/>
        <pc:sldMkLst>
          <pc:docMk/>
          <pc:sldMk cId="2563162469" sldId="2076138201"/>
        </pc:sldMkLst>
        <pc:spChg chg="mod">
          <ac:chgData name="Damien Aicheh" userId="d1c61494-71f4-494c-8dd8-8244e5c466b0" providerId="ADAL" clId="{94FD653F-C5DD-45CC-95F5-85A9F4349EA8}" dt="2023-05-31T14:27:12.885" v="11063" actId="20577"/>
          <ac:spMkLst>
            <pc:docMk/>
            <pc:sldMk cId="2563162469" sldId="2076138201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06:30.078" v="23193" actId="20577"/>
          <ac:spMkLst>
            <pc:docMk/>
            <pc:sldMk cId="2563162469" sldId="2076138201"/>
            <ac:spMk id="3" creationId="{E40141B5-A775-CD3B-1878-ABCF58784A66}"/>
          </ac:spMkLst>
        </pc:spChg>
      </pc:sldChg>
      <pc:sldChg chg="addSp delSp modSp add mod">
        <pc:chgData name="Damien Aicheh" userId="d1c61494-71f4-494c-8dd8-8244e5c466b0" providerId="ADAL" clId="{94FD653F-C5DD-45CC-95F5-85A9F4349EA8}" dt="2023-05-31T14:33:04.756" v="11237" actId="20577"/>
        <pc:sldMkLst>
          <pc:docMk/>
          <pc:sldMk cId="3891270772" sldId="2076138202"/>
        </pc:sldMkLst>
        <pc:spChg chg="mod">
          <ac:chgData name="Damien Aicheh" userId="d1c61494-71f4-494c-8dd8-8244e5c466b0" providerId="ADAL" clId="{94FD653F-C5DD-45CC-95F5-85A9F4349EA8}" dt="2023-05-31T14:29:10.035" v="11158" actId="20577"/>
          <ac:spMkLst>
            <pc:docMk/>
            <pc:sldMk cId="3891270772" sldId="2076138202"/>
            <ac:spMk id="2" creationId="{51DBA36C-7759-9932-E4E3-8E4B4A89C8AF}"/>
          </ac:spMkLst>
        </pc:spChg>
        <pc:spChg chg="del">
          <ac:chgData name="Damien Aicheh" userId="d1c61494-71f4-494c-8dd8-8244e5c466b0" providerId="ADAL" clId="{94FD653F-C5DD-45CC-95F5-85A9F4349EA8}" dt="2023-05-31T14:29:17.914" v="11159" actId="478"/>
          <ac:spMkLst>
            <pc:docMk/>
            <pc:sldMk cId="3891270772" sldId="2076138202"/>
            <ac:spMk id="3" creationId="{E40141B5-A775-CD3B-1878-ABCF58784A66}"/>
          </ac:spMkLst>
        </pc:spChg>
        <pc:spChg chg="add del mod">
          <ac:chgData name="Damien Aicheh" userId="d1c61494-71f4-494c-8dd8-8244e5c466b0" providerId="ADAL" clId="{94FD653F-C5DD-45CC-95F5-85A9F4349EA8}" dt="2023-05-31T14:31:28.829" v="11197" actId="1076"/>
          <ac:spMkLst>
            <pc:docMk/>
            <pc:sldMk cId="3891270772" sldId="2076138202"/>
            <ac:spMk id="5" creationId="{D27C02BD-7092-B7AE-E7D0-6364AD330EA4}"/>
          </ac:spMkLst>
        </pc:spChg>
        <pc:spChg chg="add mod">
          <ac:chgData name="Damien Aicheh" userId="d1c61494-71f4-494c-8dd8-8244e5c466b0" providerId="ADAL" clId="{94FD653F-C5DD-45CC-95F5-85A9F4349EA8}" dt="2023-05-31T14:29:19.218" v="11161"/>
          <ac:spMkLst>
            <pc:docMk/>
            <pc:sldMk cId="3891270772" sldId="2076138202"/>
            <ac:spMk id="7" creationId="{FE89283F-5470-50EB-DB2C-5508C2FE8B80}"/>
          </ac:spMkLst>
        </pc:spChg>
        <pc:spChg chg="add mod">
          <ac:chgData name="Damien Aicheh" userId="d1c61494-71f4-494c-8dd8-8244e5c466b0" providerId="ADAL" clId="{94FD653F-C5DD-45CC-95F5-85A9F4349EA8}" dt="2023-05-31T14:29:19.218" v="11161"/>
          <ac:spMkLst>
            <pc:docMk/>
            <pc:sldMk cId="3891270772" sldId="2076138202"/>
            <ac:spMk id="8" creationId="{B20D356E-3993-62E8-0520-3799BD595222}"/>
          </ac:spMkLst>
        </pc:spChg>
        <pc:spChg chg="add mod">
          <ac:chgData name="Damien Aicheh" userId="d1c61494-71f4-494c-8dd8-8244e5c466b0" providerId="ADAL" clId="{94FD653F-C5DD-45CC-95F5-85A9F4349EA8}" dt="2023-05-31T14:31:28.829" v="11197" actId="1076"/>
          <ac:spMkLst>
            <pc:docMk/>
            <pc:sldMk cId="3891270772" sldId="2076138202"/>
            <ac:spMk id="10" creationId="{14AF002D-29BA-3F19-75BC-F3458DC03EC9}"/>
          </ac:spMkLst>
        </pc:spChg>
        <pc:spChg chg="add mod">
          <ac:chgData name="Damien Aicheh" userId="d1c61494-71f4-494c-8dd8-8244e5c466b0" providerId="ADAL" clId="{94FD653F-C5DD-45CC-95F5-85A9F4349EA8}" dt="2023-05-31T14:31:28.829" v="11197" actId="1076"/>
          <ac:spMkLst>
            <pc:docMk/>
            <pc:sldMk cId="3891270772" sldId="2076138202"/>
            <ac:spMk id="11" creationId="{B483603B-87B3-EF93-AE69-75C97AA6022F}"/>
          </ac:spMkLst>
        </pc:spChg>
        <pc:spChg chg="add mod">
          <ac:chgData name="Damien Aicheh" userId="d1c61494-71f4-494c-8dd8-8244e5c466b0" providerId="ADAL" clId="{94FD653F-C5DD-45CC-95F5-85A9F4349EA8}" dt="2023-05-31T14:32:42.027" v="11216" actId="403"/>
          <ac:spMkLst>
            <pc:docMk/>
            <pc:sldMk cId="3891270772" sldId="2076138202"/>
            <ac:spMk id="12" creationId="{70839331-453B-CEBA-31C2-9E4E68EC493B}"/>
          </ac:spMkLst>
        </pc:spChg>
        <pc:spChg chg="add mod">
          <ac:chgData name="Damien Aicheh" userId="d1c61494-71f4-494c-8dd8-8244e5c466b0" providerId="ADAL" clId="{94FD653F-C5DD-45CC-95F5-85A9F4349EA8}" dt="2023-05-31T14:32:59.308" v="11231" actId="20577"/>
          <ac:spMkLst>
            <pc:docMk/>
            <pc:sldMk cId="3891270772" sldId="2076138202"/>
            <ac:spMk id="13" creationId="{DC18A797-57B2-C818-A8E4-CA9ACDBBF640}"/>
          </ac:spMkLst>
        </pc:spChg>
        <pc:spChg chg="add mod">
          <ac:chgData name="Damien Aicheh" userId="d1c61494-71f4-494c-8dd8-8244e5c466b0" providerId="ADAL" clId="{94FD653F-C5DD-45CC-95F5-85A9F4349EA8}" dt="2023-05-31T14:33:04.756" v="11237" actId="20577"/>
          <ac:spMkLst>
            <pc:docMk/>
            <pc:sldMk cId="3891270772" sldId="2076138202"/>
            <ac:spMk id="14" creationId="{EDE91034-4D3F-AFD9-F622-913F58B1DA19}"/>
          </ac:spMkLst>
        </pc:spChg>
        <pc:grpChg chg="add mod">
          <ac:chgData name="Damien Aicheh" userId="d1c61494-71f4-494c-8dd8-8244e5c466b0" providerId="ADAL" clId="{94FD653F-C5DD-45CC-95F5-85A9F4349EA8}" dt="2023-05-31T14:29:19.218" v="11161"/>
          <ac:grpSpMkLst>
            <pc:docMk/>
            <pc:sldMk cId="3891270772" sldId="2076138202"/>
            <ac:grpSpMk id="6" creationId="{02A607C1-1EBC-49BD-4ADE-7C10E6DF8D1C}"/>
          </ac:grpSpMkLst>
        </pc:grpChg>
        <pc:graphicFrameChg chg="add del mod">
          <ac:chgData name="Damien Aicheh" userId="d1c61494-71f4-494c-8dd8-8244e5c466b0" providerId="ADAL" clId="{94FD653F-C5DD-45CC-95F5-85A9F4349EA8}" dt="2023-05-31T14:29:55.982" v="11168" actId="478"/>
          <ac:graphicFrameMkLst>
            <pc:docMk/>
            <pc:sldMk cId="3891270772" sldId="2076138202"/>
            <ac:graphicFrameMk id="9" creationId="{C77F2EA7-F607-5F54-B01E-A2D463201C9E}"/>
          </ac:graphicFrameMkLst>
        </pc:graphicFrameChg>
      </pc:sldChg>
      <pc:sldChg chg="addSp delSp modSp add mod">
        <pc:chgData name="Damien Aicheh" userId="d1c61494-71f4-494c-8dd8-8244e5c466b0" providerId="ADAL" clId="{94FD653F-C5DD-45CC-95F5-85A9F4349EA8}" dt="2023-05-31T14:44:51.980" v="11727" actId="12385"/>
        <pc:sldMkLst>
          <pc:docMk/>
          <pc:sldMk cId="32366091" sldId="2076138203"/>
        </pc:sldMkLst>
        <pc:spChg chg="mod">
          <ac:chgData name="Damien Aicheh" userId="d1c61494-71f4-494c-8dd8-8244e5c466b0" providerId="ADAL" clId="{94FD653F-C5DD-45CC-95F5-85A9F4349EA8}" dt="2023-05-31T14:43:59.744" v="11716" actId="20577"/>
          <ac:spMkLst>
            <pc:docMk/>
            <pc:sldMk cId="32366091" sldId="2076138203"/>
            <ac:spMk id="2" creationId="{AD13FB18-45D8-C754-6A22-200325F605FE}"/>
          </ac:spMkLst>
        </pc:spChg>
        <pc:spChg chg="add del mod">
          <ac:chgData name="Damien Aicheh" userId="d1c61494-71f4-494c-8dd8-8244e5c466b0" providerId="ADAL" clId="{94FD653F-C5DD-45CC-95F5-85A9F4349EA8}" dt="2023-05-31T14:44:32.464" v="11722" actId="478"/>
          <ac:spMkLst>
            <pc:docMk/>
            <pc:sldMk cId="32366091" sldId="2076138203"/>
            <ac:spMk id="6" creationId="{8F1952CF-23A2-CEA3-19AE-006988E04944}"/>
          </ac:spMkLst>
        </pc:spChg>
        <pc:spChg chg="del mod">
          <ac:chgData name="Damien Aicheh" userId="d1c61494-71f4-494c-8dd8-8244e5c466b0" providerId="ADAL" clId="{94FD653F-C5DD-45CC-95F5-85A9F4349EA8}" dt="2023-05-31T14:44:28.781" v="11721" actId="478"/>
          <ac:spMkLst>
            <pc:docMk/>
            <pc:sldMk cId="32366091" sldId="2076138203"/>
            <ac:spMk id="10" creationId="{D4D829F8-FFEA-8F4D-45F8-D6736289E08F}"/>
          </ac:spMkLst>
        </pc:spChg>
        <pc:spChg chg="del">
          <ac:chgData name="Damien Aicheh" userId="d1c61494-71f4-494c-8dd8-8244e5c466b0" providerId="ADAL" clId="{94FD653F-C5DD-45CC-95F5-85A9F4349EA8}" dt="2023-05-31T14:44:35.384" v="11723" actId="478"/>
          <ac:spMkLst>
            <pc:docMk/>
            <pc:sldMk cId="32366091" sldId="2076138203"/>
            <ac:spMk id="11" creationId="{684A90F3-BE74-EB14-FF74-1F90058A67A2}"/>
          </ac:spMkLst>
        </pc:spChg>
        <pc:graphicFrameChg chg="add mod modGraphic">
          <ac:chgData name="Damien Aicheh" userId="d1c61494-71f4-494c-8dd8-8244e5c466b0" providerId="ADAL" clId="{94FD653F-C5DD-45CC-95F5-85A9F4349EA8}" dt="2023-05-31T14:44:51.980" v="11727" actId="12385"/>
          <ac:graphicFrameMkLst>
            <pc:docMk/>
            <pc:sldMk cId="32366091" sldId="2076138203"/>
            <ac:graphicFrameMk id="3" creationId="{63004329-2EE8-3665-AA55-5BD35A7BF5B4}"/>
          </ac:graphicFrameMkLst>
        </pc:graphicFrameChg>
        <pc:picChg chg="del">
          <ac:chgData name="Damien Aicheh" userId="d1c61494-71f4-494c-8dd8-8244e5c466b0" providerId="ADAL" clId="{94FD653F-C5DD-45CC-95F5-85A9F4349EA8}" dt="2023-05-31T14:44:04.521" v="11717" actId="478"/>
          <ac:picMkLst>
            <pc:docMk/>
            <pc:sldMk cId="32366091" sldId="2076138203"/>
            <ac:picMk id="5" creationId="{FB764F6A-EB1D-8EAF-649B-C257F38FFFA3}"/>
          </ac:picMkLst>
        </pc:picChg>
        <pc:picChg chg="del">
          <ac:chgData name="Damien Aicheh" userId="d1c61494-71f4-494c-8dd8-8244e5c466b0" providerId="ADAL" clId="{94FD653F-C5DD-45CC-95F5-85A9F4349EA8}" dt="2023-05-31T14:44:04.521" v="11717" actId="478"/>
          <ac:picMkLst>
            <pc:docMk/>
            <pc:sldMk cId="32366091" sldId="2076138203"/>
            <ac:picMk id="9" creationId="{3CE0490A-5CF4-505A-1988-1894564B1D8E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15:08:53.088" v="23204" actId="20577"/>
        <pc:sldMkLst>
          <pc:docMk/>
          <pc:sldMk cId="1484702386" sldId="2076138204"/>
        </pc:sldMkLst>
        <pc:spChg chg="mod">
          <ac:chgData name="Damien Aicheh" userId="d1c61494-71f4-494c-8dd8-8244e5c466b0" providerId="ADAL" clId="{94FD653F-C5DD-45CC-95F5-85A9F4349EA8}" dt="2023-05-31T14:45:20.005" v="11759" actId="20577"/>
          <ac:spMkLst>
            <pc:docMk/>
            <pc:sldMk cId="1484702386" sldId="2076138204"/>
            <ac:spMk id="2" creationId="{AD13FB18-45D8-C754-6A22-200325F605FE}"/>
          </ac:spMkLst>
        </pc:spChg>
        <pc:spChg chg="mod">
          <ac:chgData name="Damien Aicheh" userId="d1c61494-71f4-494c-8dd8-8244e5c466b0" providerId="ADAL" clId="{94FD653F-C5DD-45CC-95F5-85A9F4349EA8}" dt="2023-06-05T15:08:53.088" v="23204" actId="20577"/>
          <ac:spMkLst>
            <pc:docMk/>
            <pc:sldMk cId="1484702386" sldId="2076138204"/>
            <ac:spMk id="10" creationId="{D4D829F8-FFEA-8F4D-45F8-D6736289E08F}"/>
          </ac:spMkLst>
        </pc:spChg>
        <pc:spChg chg="del">
          <ac:chgData name="Damien Aicheh" userId="d1c61494-71f4-494c-8dd8-8244e5c466b0" providerId="ADAL" clId="{94FD653F-C5DD-45CC-95F5-85A9F4349EA8}" dt="2023-05-31T14:45:39.792" v="11765" actId="478"/>
          <ac:spMkLst>
            <pc:docMk/>
            <pc:sldMk cId="1484702386" sldId="2076138204"/>
            <ac:spMk id="11" creationId="{684A90F3-BE74-EB14-FF74-1F90058A67A2}"/>
          </ac:spMkLst>
        </pc:spChg>
        <pc:picChg chg="add del mod">
          <ac:chgData name="Damien Aicheh" userId="d1c61494-71f4-494c-8dd8-8244e5c466b0" providerId="ADAL" clId="{94FD653F-C5DD-45CC-95F5-85A9F4349EA8}" dt="2023-05-31T14:48:25.064" v="11870" actId="478"/>
          <ac:picMkLst>
            <pc:docMk/>
            <pc:sldMk cId="1484702386" sldId="2076138204"/>
            <ac:picMk id="4" creationId="{E43C1AA4-072F-9018-BF9B-D901AB23547B}"/>
          </ac:picMkLst>
        </pc:picChg>
        <pc:picChg chg="del">
          <ac:chgData name="Damien Aicheh" userId="d1c61494-71f4-494c-8dd8-8244e5c466b0" providerId="ADAL" clId="{94FD653F-C5DD-45CC-95F5-85A9F4349EA8}" dt="2023-05-31T14:45:31.844" v="11761" actId="478"/>
          <ac:picMkLst>
            <pc:docMk/>
            <pc:sldMk cId="1484702386" sldId="2076138204"/>
            <ac:picMk id="5" creationId="{FB764F6A-EB1D-8EAF-649B-C257F38FFFA3}"/>
          </ac:picMkLst>
        </pc:picChg>
        <pc:picChg chg="add del">
          <ac:chgData name="Damien Aicheh" userId="d1c61494-71f4-494c-8dd8-8244e5c466b0" providerId="ADAL" clId="{94FD653F-C5DD-45CC-95F5-85A9F4349EA8}" dt="2023-05-31T14:48:39.506" v="11872" actId="478"/>
          <ac:picMkLst>
            <pc:docMk/>
            <pc:sldMk cId="1484702386" sldId="2076138204"/>
            <ac:picMk id="7" creationId="{D67BDC88-0EAB-0367-F963-EC155FFF8CC3}"/>
          </ac:picMkLst>
        </pc:picChg>
        <pc:picChg chg="del">
          <ac:chgData name="Damien Aicheh" userId="d1c61494-71f4-494c-8dd8-8244e5c466b0" providerId="ADAL" clId="{94FD653F-C5DD-45CC-95F5-85A9F4349EA8}" dt="2023-05-31T14:45:32.994" v="11762" actId="478"/>
          <ac:picMkLst>
            <pc:docMk/>
            <pc:sldMk cId="1484702386" sldId="2076138204"/>
            <ac:picMk id="9" creationId="{3CE0490A-5CF4-505A-1988-1894564B1D8E}"/>
          </ac:picMkLst>
        </pc:picChg>
        <pc:picChg chg="add del mod">
          <ac:chgData name="Damien Aicheh" userId="d1c61494-71f4-494c-8dd8-8244e5c466b0" providerId="ADAL" clId="{94FD653F-C5DD-45CC-95F5-85A9F4349EA8}" dt="2023-05-31T14:56:38.110" v="12173" actId="478"/>
          <ac:picMkLst>
            <pc:docMk/>
            <pc:sldMk cId="1484702386" sldId="2076138204"/>
            <ac:picMk id="12" creationId="{B302BE61-D1A9-F412-4336-6D200AB6A2D2}"/>
          </ac:picMkLst>
        </pc:picChg>
        <pc:picChg chg="add del">
          <ac:chgData name="Damien Aicheh" userId="d1c61494-71f4-494c-8dd8-8244e5c466b0" providerId="ADAL" clId="{94FD653F-C5DD-45CC-95F5-85A9F4349EA8}" dt="2023-05-31T14:52:00.358" v="12084" actId="22"/>
          <ac:picMkLst>
            <pc:docMk/>
            <pc:sldMk cId="1484702386" sldId="2076138204"/>
            <ac:picMk id="14" creationId="{6A4AE385-043D-2206-0810-8ADF17AC98A6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7T06:31:58.587" v="28400" actId="1076"/>
        <pc:sldMkLst>
          <pc:docMk/>
          <pc:sldMk cId="763266344" sldId="2076138205"/>
        </pc:sldMkLst>
        <pc:spChg chg="mod">
          <ac:chgData name="Damien Aicheh" userId="d1c61494-71f4-494c-8dd8-8244e5c466b0" providerId="ADAL" clId="{94FD653F-C5DD-45CC-95F5-85A9F4349EA8}" dt="2023-06-07T06:21:32.843" v="28265" actId="20577"/>
          <ac:spMkLst>
            <pc:docMk/>
            <pc:sldMk cId="763266344" sldId="2076138205"/>
            <ac:spMk id="2" creationId="{AD13FB18-45D8-C754-6A22-200325F605FE}"/>
          </ac:spMkLst>
        </pc:spChg>
        <pc:spChg chg="mod">
          <ac:chgData name="Damien Aicheh" userId="d1c61494-71f4-494c-8dd8-8244e5c466b0" providerId="ADAL" clId="{94FD653F-C5DD-45CC-95F5-85A9F4349EA8}" dt="2023-06-07T06:31:01.767" v="28393"/>
          <ac:spMkLst>
            <pc:docMk/>
            <pc:sldMk cId="763266344" sldId="2076138205"/>
            <ac:spMk id="10" creationId="{D4D829F8-FFEA-8F4D-45F8-D6736289E08F}"/>
          </ac:spMkLst>
        </pc:spChg>
        <pc:picChg chg="add del mod">
          <ac:chgData name="Damien Aicheh" userId="d1c61494-71f4-494c-8dd8-8244e5c466b0" providerId="ADAL" clId="{94FD653F-C5DD-45CC-95F5-85A9F4349EA8}" dt="2023-06-07T06:31:44.960" v="28397" actId="478"/>
          <ac:picMkLst>
            <pc:docMk/>
            <pc:sldMk cId="763266344" sldId="2076138205"/>
            <ac:picMk id="4" creationId="{96F7FFE1-3F81-AFE9-7D82-88410DD23DE4}"/>
          </ac:picMkLst>
        </pc:picChg>
        <pc:picChg chg="add mod">
          <ac:chgData name="Damien Aicheh" userId="d1c61494-71f4-494c-8dd8-8244e5c466b0" providerId="ADAL" clId="{94FD653F-C5DD-45CC-95F5-85A9F4349EA8}" dt="2023-06-07T06:31:58.587" v="28400" actId="1076"/>
          <ac:picMkLst>
            <pc:docMk/>
            <pc:sldMk cId="763266344" sldId="2076138205"/>
            <ac:picMk id="6" creationId="{65C0B350-4311-B993-C852-C0213D3699A6}"/>
          </ac:picMkLst>
        </pc:picChg>
        <pc:picChg chg="del mod">
          <ac:chgData name="Damien Aicheh" userId="d1c61494-71f4-494c-8dd8-8244e5c466b0" providerId="ADAL" clId="{94FD653F-C5DD-45CC-95F5-85A9F4349EA8}" dt="2023-06-07T06:21:56.515" v="28318" actId="478"/>
          <ac:picMkLst>
            <pc:docMk/>
            <pc:sldMk cId="763266344" sldId="2076138205"/>
            <ac:picMk id="12" creationId="{B302BE61-D1A9-F412-4336-6D200AB6A2D2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7T07:05:46.612" v="29386" actId="13926"/>
        <pc:sldMkLst>
          <pc:docMk/>
          <pc:sldMk cId="3957381261" sldId="2076138206"/>
        </pc:sldMkLst>
        <pc:spChg chg="mod">
          <ac:chgData name="Damien Aicheh" userId="d1c61494-71f4-494c-8dd8-8244e5c466b0" providerId="ADAL" clId="{94FD653F-C5DD-45CC-95F5-85A9F4349EA8}" dt="2023-06-07T07:05:46.612" v="29386" actId="13926"/>
          <ac:spMkLst>
            <pc:docMk/>
            <pc:sldMk cId="3957381261" sldId="2076138206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7T07:01:28.915" v="29214" actId="113"/>
          <ac:spMkLst>
            <pc:docMk/>
            <pc:sldMk cId="3957381261" sldId="2076138206"/>
            <ac:spMk id="3" creationId="{E40141B5-A775-CD3B-1878-ABCF58784A66}"/>
          </ac:spMkLst>
        </pc:spChg>
        <pc:spChg chg="add del">
          <ac:chgData name="Damien Aicheh" userId="d1c61494-71f4-494c-8dd8-8244e5c466b0" providerId="ADAL" clId="{94FD653F-C5DD-45CC-95F5-85A9F4349EA8}" dt="2023-06-05T15:10:55.905" v="23214" actId="22"/>
          <ac:spMkLst>
            <pc:docMk/>
            <pc:sldMk cId="3957381261" sldId="2076138206"/>
            <ac:spMk id="7" creationId="{A550113F-30E7-6750-8DA1-64FFF19CCE24}"/>
          </ac:spMkLst>
        </pc:spChg>
        <pc:picChg chg="add del mod">
          <ac:chgData name="Damien Aicheh" userId="d1c61494-71f4-494c-8dd8-8244e5c466b0" providerId="ADAL" clId="{94FD653F-C5DD-45CC-95F5-85A9F4349EA8}" dt="2023-06-05T15:10:54.549" v="23212" actId="478"/>
          <ac:picMkLst>
            <pc:docMk/>
            <pc:sldMk cId="3957381261" sldId="2076138206"/>
            <ac:picMk id="5" creationId="{87F8C2EF-D3BD-D17D-BEFE-4135AE917C84}"/>
          </ac:picMkLst>
        </pc:picChg>
        <pc:picChg chg="add mod">
          <ac:chgData name="Damien Aicheh" userId="d1c61494-71f4-494c-8dd8-8244e5c466b0" providerId="ADAL" clId="{94FD653F-C5DD-45CC-95F5-85A9F4349EA8}" dt="2023-06-07T06:50:41.434" v="28783" actId="14100"/>
          <ac:picMkLst>
            <pc:docMk/>
            <pc:sldMk cId="3957381261" sldId="2076138206"/>
            <ac:picMk id="9" creationId="{A334B049-B2DE-CE15-34AF-DF6D8F2D284D}"/>
          </ac:picMkLst>
        </pc:picChg>
      </pc:sldChg>
      <pc:sldChg chg="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880716560" sldId="2076138207"/>
        </pc:sldMkLst>
        <pc:spChg chg="mod">
          <ac:chgData name="Damien Aicheh" userId="d1c61494-71f4-494c-8dd8-8244e5c466b0" providerId="ADAL" clId="{94FD653F-C5DD-45CC-95F5-85A9F4349EA8}" dt="2023-05-31T15:25:07.449" v="12627" actId="20577"/>
          <ac:spMkLst>
            <pc:docMk/>
            <pc:sldMk cId="2880716560" sldId="2076138207"/>
            <ac:spMk id="5" creationId="{007C2C26-EFD2-E847-AEA7-5CEF245E0904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663287782" sldId="2076138208"/>
        </pc:sldMkLst>
        <pc:spChg chg="mod">
          <ac:chgData name="Damien Aicheh" userId="d1c61494-71f4-494c-8dd8-8244e5c466b0" providerId="ADAL" clId="{94FD653F-C5DD-45CC-95F5-85A9F4349EA8}" dt="2023-05-31T15:27:16.541" v="12650" actId="20577"/>
          <ac:spMkLst>
            <pc:docMk/>
            <pc:sldMk cId="2663287782" sldId="2076138208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5-31T16:17:35.720" v="12684"/>
          <ac:spMkLst>
            <pc:docMk/>
            <pc:sldMk cId="2663287782" sldId="2076138208"/>
            <ac:spMk id="14" creationId="{E307D465-5D56-0B41-96C4-901FFC2422DF}"/>
          </ac:spMkLst>
        </pc:spChg>
        <pc:picChg chg="add del">
          <ac:chgData name="Damien Aicheh" userId="d1c61494-71f4-494c-8dd8-8244e5c466b0" providerId="ADAL" clId="{94FD653F-C5DD-45CC-95F5-85A9F4349EA8}" dt="2023-05-31T15:28:26.064" v="12656" actId="478"/>
          <ac:picMkLst>
            <pc:docMk/>
            <pc:sldMk cId="2663287782" sldId="2076138208"/>
            <ac:picMk id="4" creationId="{9A6279A4-9711-F18E-CFC9-FC2501446BF8}"/>
          </ac:picMkLst>
        </pc:picChg>
        <pc:picChg chg="add del">
          <ac:chgData name="Damien Aicheh" userId="d1c61494-71f4-494c-8dd8-8244e5c466b0" providerId="ADAL" clId="{94FD653F-C5DD-45CC-95F5-85A9F4349EA8}" dt="2023-05-31T15:27:59.882" v="12653" actId="22"/>
          <ac:picMkLst>
            <pc:docMk/>
            <pc:sldMk cId="2663287782" sldId="2076138208"/>
            <ac:picMk id="6" creationId="{7665DCE0-D437-4934-BEDE-104791527955}"/>
          </ac:picMkLst>
        </pc:picChg>
        <pc:picChg chg="add mod">
          <ac:chgData name="Damien Aicheh" userId="d1c61494-71f4-494c-8dd8-8244e5c466b0" providerId="ADAL" clId="{94FD653F-C5DD-45CC-95F5-85A9F4349EA8}" dt="2023-05-31T15:29:25.981" v="12661" actId="14100"/>
          <ac:picMkLst>
            <pc:docMk/>
            <pc:sldMk cId="2663287782" sldId="2076138208"/>
            <ac:picMk id="8" creationId="{BD5C21E5-BE23-81FD-9617-28B70C85E305}"/>
          </ac:picMkLst>
        </pc:picChg>
        <pc:picChg chg="add mod">
          <ac:chgData name="Damien Aicheh" userId="d1c61494-71f4-494c-8dd8-8244e5c466b0" providerId="ADAL" clId="{94FD653F-C5DD-45CC-95F5-85A9F4349EA8}" dt="2023-05-31T15:29:16.765" v="12658" actId="14100"/>
          <ac:picMkLst>
            <pc:docMk/>
            <pc:sldMk cId="2663287782" sldId="2076138208"/>
            <ac:picMk id="10" creationId="{A95A45E2-142A-3676-91D3-DA9CCC97EE6E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074230347" sldId="2076138209"/>
        </pc:sldMkLst>
        <pc:spChg chg="mod">
          <ac:chgData name="Damien Aicheh" userId="d1c61494-71f4-494c-8dd8-8244e5c466b0" providerId="ADAL" clId="{94FD653F-C5DD-45CC-95F5-85A9F4349EA8}" dt="2023-05-31T16:38:15.250" v="12993" actId="20577"/>
          <ac:spMkLst>
            <pc:docMk/>
            <pc:sldMk cId="2074230347" sldId="2076138209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5-31T16:17:32.232" v="12683"/>
          <ac:spMkLst>
            <pc:docMk/>
            <pc:sldMk cId="2074230347" sldId="2076138209"/>
            <ac:spMk id="14" creationId="{E307D465-5D56-0B41-96C4-901FFC2422DF}"/>
          </ac:spMkLst>
        </pc:spChg>
        <pc:picChg chg="add mod modCrop">
          <ac:chgData name="Damien Aicheh" userId="d1c61494-71f4-494c-8dd8-8244e5c466b0" providerId="ADAL" clId="{94FD653F-C5DD-45CC-95F5-85A9F4349EA8}" dt="2023-05-31T16:38:31.984" v="12994" actId="14100"/>
          <ac:picMkLst>
            <pc:docMk/>
            <pc:sldMk cId="2074230347" sldId="2076138209"/>
            <ac:picMk id="4" creationId="{B853696B-A0BF-C397-4AC5-07CC9246C3EA}"/>
          </ac:picMkLst>
        </pc:picChg>
        <pc:picChg chg="del">
          <ac:chgData name="Damien Aicheh" userId="d1c61494-71f4-494c-8dd8-8244e5c466b0" providerId="ADAL" clId="{94FD653F-C5DD-45CC-95F5-85A9F4349EA8}" dt="2023-05-31T15:51:01.583" v="12665" actId="478"/>
          <ac:picMkLst>
            <pc:docMk/>
            <pc:sldMk cId="2074230347" sldId="2076138209"/>
            <ac:picMk id="8" creationId="{BD5C21E5-BE23-81FD-9617-28B70C85E305}"/>
          </ac:picMkLst>
        </pc:picChg>
        <pc:picChg chg="del">
          <ac:chgData name="Damien Aicheh" userId="d1c61494-71f4-494c-8dd8-8244e5c466b0" providerId="ADAL" clId="{94FD653F-C5DD-45CC-95F5-85A9F4349EA8}" dt="2023-05-31T15:51:01.583" v="12665" actId="478"/>
          <ac:picMkLst>
            <pc:docMk/>
            <pc:sldMk cId="2074230347" sldId="2076138209"/>
            <ac:picMk id="10" creationId="{A95A45E2-142A-3676-91D3-DA9CCC97EE6E}"/>
          </ac:picMkLst>
        </pc:picChg>
      </pc:sldChg>
      <pc:sldChg chg="modSp add del mod">
        <pc:chgData name="Damien Aicheh" userId="d1c61494-71f4-494c-8dd8-8244e5c466b0" providerId="ADAL" clId="{94FD653F-C5DD-45CC-95F5-85A9F4349EA8}" dt="2023-05-31T16:17:25.312" v="12682" actId="47"/>
        <pc:sldMkLst>
          <pc:docMk/>
          <pc:sldMk cId="1751166868" sldId="2076138210"/>
        </pc:sldMkLst>
        <pc:spChg chg="mod">
          <ac:chgData name="Damien Aicheh" userId="d1c61494-71f4-494c-8dd8-8244e5c466b0" providerId="ADAL" clId="{94FD653F-C5DD-45CC-95F5-85A9F4349EA8}" dt="2023-05-31T16:17:09.778" v="12678" actId="20577"/>
          <ac:spMkLst>
            <pc:docMk/>
            <pc:sldMk cId="1751166868" sldId="2076138210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5-31T16:17:06.456" v="12677"/>
          <ac:spMkLst>
            <pc:docMk/>
            <pc:sldMk cId="1751166868" sldId="2076138210"/>
            <ac:spMk id="14" creationId="{E307D465-5D56-0B41-96C4-901FFC2422DF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570567623" sldId="2076138299"/>
        </pc:sldMkLst>
        <pc:spChg chg="mod">
          <ac:chgData name="Damien Aicheh" userId="d1c61494-71f4-494c-8dd8-8244e5c466b0" providerId="ADAL" clId="{94FD653F-C5DD-45CC-95F5-85A9F4349EA8}" dt="2023-05-31T16:31:54" v="12926" actId="27636"/>
          <ac:spMkLst>
            <pc:docMk/>
            <pc:sldMk cId="2570567623" sldId="2076138299"/>
            <ac:spMk id="3" creationId="{B1371A2C-556D-4095-B039-3DA2BBF2FD1C}"/>
          </ac:spMkLst>
        </pc:spChg>
        <pc:spChg chg="add del">
          <ac:chgData name="Damien Aicheh" userId="d1c61494-71f4-494c-8dd8-8244e5c466b0" providerId="ADAL" clId="{94FD653F-C5DD-45CC-95F5-85A9F4349EA8}" dt="2023-06-01T14:18:30.545" v="16094" actId="22"/>
          <ac:spMkLst>
            <pc:docMk/>
            <pc:sldMk cId="2570567623" sldId="2076138299"/>
            <ac:spMk id="5" creationId="{FAC733F7-D979-76BA-7284-4AE59AB7DFE9}"/>
          </ac:spMkLst>
        </pc:spChg>
        <pc:picChg chg="add del mod">
          <ac:chgData name="Damien Aicheh" userId="d1c61494-71f4-494c-8dd8-8244e5c466b0" providerId="ADAL" clId="{94FD653F-C5DD-45CC-95F5-85A9F4349EA8}" dt="2023-05-31T16:24:11.066" v="12753" actId="478"/>
          <ac:picMkLst>
            <pc:docMk/>
            <pc:sldMk cId="2570567623" sldId="2076138299"/>
            <ac:picMk id="5" creationId="{83A0C109-0E31-9CE5-E45D-9478AA9EF12D}"/>
          </ac:picMkLst>
        </pc:picChg>
        <pc:picChg chg="add mod">
          <ac:chgData name="Damien Aicheh" userId="d1c61494-71f4-494c-8dd8-8244e5c466b0" providerId="ADAL" clId="{94FD653F-C5DD-45CC-95F5-85A9F4349EA8}" dt="2023-05-31T16:27:04.765" v="12803" actId="1076"/>
          <ac:picMkLst>
            <pc:docMk/>
            <pc:sldMk cId="2570567623" sldId="2076138299"/>
            <ac:picMk id="7" creationId="{0530E695-6EB7-6E71-7348-AC667C6261E4}"/>
          </ac:picMkLst>
        </pc:picChg>
      </pc:sldChg>
      <pc:sldChg chg="add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774367658" sldId="2076138300"/>
        </pc:sldMkLst>
        <pc:spChg chg="mod">
          <ac:chgData name="Damien Aicheh" userId="d1c61494-71f4-494c-8dd8-8244e5c466b0" providerId="ADAL" clId="{94FD653F-C5DD-45CC-95F5-85A9F4349EA8}" dt="2023-06-05T09:26:05.521" v="20931" actId="20577"/>
          <ac:spMkLst>
            <pc:docMk/>
            <pc:sldMk cId="2774367658" sldId="2076138300"/>
            <ac:spMk id="3" creationId="{7BEB4A76-1B3F-42E0-9EEE-CBE1A490AE05}"/>
          </ac:spMkLst>
        </pc:spChg>
        <pc:picChg chg="add mod">
          <ac:chgData name="Damien Aicheh" userId="d1c61494-71f4-494c-8dd8-8244e5c466b0" providerId="ADAL" clId="{94FD653F-C5DD-45CC-95F5-85A9F4349EA8}" dt="2023-05-31T16:34:19.118" v="12947" actId="1076"/>
          <ac:picMkLst>
            <pc:docMk/>
            <pc:sldMk cId="2774367658" sldId="2076138300"/>
            <ac:picMk id="5" creationId="{D56FEEAA-7D2B-B9EF-5403-A56E218A2DD6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2763491361" sldId="2076138302"/>
        </pc:sldMkLst>
        <pc:spChg chg="del">
          <ac:chgData name="Damien Aicheh" userId="d1c61494-71f4-494c-8dd8-8244e5c466b0" providerId="ADAL" clId="{94FD653F-C5DD-45CC-95F5-85A9F4349EA8}" dt="2023-05-31T16:18:52.760" v="12692" actId="478"/>
          <ac:spMkLst>
            <pc:docMk/>
            <pc:sldMk cId="2763491361" sldId="2076138302"/>
            <ac:spMk id="3" creationId="{7BEB4A76-1B3F-42E0-9EEE-CBE1A490AE05}"/>
          </ac:spMkLst>
        </pc:spChg>
        <pc:spChg chg="del">
          <ac:chgData name="Damien Aicheh" userId="d1c61494-71f4-494c-8dd8-8244e5c466b0" providerId="ADAL" clId="{94FD653F-C5DD-45CC-95F5-85A9F4349EA8}" dt="2023-05-31T16:20:11.999" v="12696" actId="478"/>
          <ac:spMkLst>
            <pc:docMk/>
            <pc:sldMk cId="2763491361" sldId="2076138302"/>
            <ac:spMk id="5" creationId="{5036BEF9-8D07-4D76-AED1-E02272AE07F4}"/>
          </ac:spMkLst>
        </pc:spChg>
        <pc:spChg chg="add mod">
          <ac:chgData name="Damien Aicheh" userId="d1c61494-71f4-494c-8dd8-8244e5c466b0" providerId="ADAL" clId="{94FD653F-C5DD-45CC-95F5-85A9F4349EA8}" dt="2023-05-31T16:20:33.225" v="12701" actId="113"/>
          <ac:spMkLst>
            <pc:docMk/>
            <pc:sldMk cId="2763491361" sldId="2076138302"/>
            <ac:spMk id="10" creationId="{319D95B5-6A72-29BB-C360-1BB9807E60A8}"/>
          </ac:spMkLst>
        </pc:spChg>
        <pc:spChg chg="add del mod">
          <ac:chgData name="Damien Aicheh" userId="d1c61494-71f4-494c-8dd8-8244e5c466b0" providerId="ADAL" clId="{94FD653F-C5DD-45CC-95F5-85A9F4349EA8}" dt="2023-05-31T16:18:54.254" v="12693" actId="478"/>
          <ac:spMkLst>
            <pc:docMk/>
            <pc:sldMk cId="2763491361" sldId="2076138302"/>
            <ac:spMk id="12" creationId="{E772300A-2D1B-5170-24FF-3648E196C462}"/>
          </ac:spMkLst>
        </pc:spChg>
        <pc:spChg chg="add mod ord">
          <ac:chgData name="Damien Aicheh" userId="d1c61494-71f4-494c-8dd8-8244e5c466b0" providerId="ADAL" clId="{94FD653F-C5DD-45CC-95F5-85A9F4349EA8}" dt="2023-05-31T16:23:17.017" v="12740" actId="14100"/>
          <ac:spMkLst>
            <pc:docMk/>
            <pc:sldMk cId="2763491361" sldId="2076138302"/>
            <ac:spMk id="21" creationId="{4CB17D43-2E74-3E74-7ED5-1585D321F274}"/>
          </ac:spMkLst>
        </pc:spChg>
        <pc:spChg chg="add mod">
          <ac:chgData name="Damien Aicheh" userId="d1c61494-71f4-494c-8dd8-8244e5c466b0" providerId="ADAL" clId="{94FD653F-C5DD-45CC-95F5-85A9F4349EA8}" dt="2023-05-31T16:23:30.768" v="12747" actId="1035"/>
          <ac:spMkLst>
            <pc:docMk/>
            <pc:sldMk cId="2763491361" sldId="2076138302"/>
            <ac:spMk id="22" creationId="{A3BE1CE5-2BCF-299F-EA62-3F222CDB9796}"/>
          </ac:spMkLst>
        </pc:spChg>
        <pc:picChg chg="add del mod">
          <ac:chgData name="Damien Aicheh" userId="d1c61494-71f4-494c-8dd8-8244e5c466b0" providerId="ADAL" clId="{94FD653F-C5DD-45CC-95F5-85A9F4349EA8}" dt="2023-05-31T16:20:35.107" v="12702" actId="478"/>
          <ac:picMkLst>
            <pc:docMk/>
            <pc:sldMk cId="2763491361" sldId="2076138302"/>
            <ac:picMk id="6" creationId="{2AD1063F-5C20-7BBC-4526-1301E78D5A91}"/>
          </ac:picMkLst>
        </pc:picChg>
        <pc:picChg chg="add mod ord">
          <ac:chgData name="Damien Aicheh" userId="d1c61494-71f4-494c-8dd8-8244e5c466b0" providerId="ADAL" clId="{94FD653F-C5DD-45CC-95F5-85A9F4349EA8}" dt="2023-05-31T16:21:56.744" v="12717" actId="1076"/>
          <ac:picMkLst>
            <pc:docMk/>
            <pc:sldMk cId="2763491361" sldId="2076138302"/>
            <ac:picMk id="8" creationId="{FF11A76E-AA1A-5362-1EEB-CD0A65F30EED}"/>
          </ac:picMkLst>
        </pc:picChg>
        <pc:picChg chg="add del mod">
          <ac:chgData name="Damien Aicheh" userId="d1c61494-71f4-494c-8dd8-8244e5c466b0" providerId="ADAL" clId="{94FD653F-C5DD-45CC-95F5-85A9F4349EA8}" dt="2023-05-31T16:21:26.345" v="12709" actId="478"/>
          <ac:picMkLst>
            <pc:docMk/>
            <pc:sldMk cId="2763491361" sldId="2076138302"/>
            <ac:picMk id="14" creationId="{02923325-76D7-48A5-F86D-FA3CD1DB6267}"/>
          </ac:picMkLst>
        </pc:picChg>
        <pc:picChg chg="add del">
          <ac:chgData name="Damien Aicheh" userId="d1c61494-71f4-494c-8dd8-8244e5c466b0" providerId="ADAL" clId="{94FD653F-C5DD-45CC-95F5-85A9F4349EA8}" dt="2023-05-31T16:21:09.904" v="12708" actId="22"/>
          <ac:picMkLst>
            <pc:docMk/>
            <pc:sldMk cId="2763491361" sldId="2076138302"/>
            <ac:picMk id="16" creationId="{B1C7E086-4DA6-838A-1227-E433A4642250}"/>
          </ac:picMkLst>
        </pc:picChg>
        <pc:picChg chg="add del">
          <ac:chgData name="Damien Aicheh" userId="d1c61494-71f4-494c-8dd8-8244e5c466b0" providerId="ADAL" clId="{94FD653F-C5DD-45CC-95F5-85A9F4349EA8}" dt="2023-05-31T16:21:44.191" v="12711" actId="478"/>
          <ac:picMkLst>
            <pc:docMk/>
            <pc:sldMk cId="2763491361" sldId="2076138302"/>
            <ac:picMk id="18" creationId="{27F05339-B8A6-5790-CFEB-4628F6A4BFDC}"/>
          </ac:picMkLst>
        </pc:picChg>
        <pc:picChg chg="add mod modCrop">
          <ac:chgData name="Damien Aicheh" userId="d1c61494-71f4-494c-8dd8-8244e5c466b0" providerId="ADAL" clId="{94FD653F-C5DD-45CC-95F5-85A9F4349EA8}" dt="2023-05-31T16:23:11.979" v="12739" actId="1076"/>
          <ac:picMkLst>
            <pc:docMk/>
            <pc:sldMk cId="2763491361" sldId="2076138302"/>
            <ac:picMk id="20" creationId="{9923CC27-7801-918F-5A6A-4B042AEBC09B}"/>
          </ac:picMkLst>
        </pc:picChg>
      </pc:sldChg>
      <pc:sldChg chg="modSp add mod">
        <pc:chgData name="Damien Aicheh" userId="d1c61494-71f4-494c-8dd8-8244e5c466b0" providerId="ADAL" clId="{94FD653F-C5DD-45CC-95F5-85A9F4349EA8}" dt="2023-06-01T07:34:14.925" v="13012" actId="20577"/>
        <pc:sldMkLst>
          <pc:docMk/>
          <pc:sldMk cId="207448826" sldId="2076138303"/>
        </pc:sldMkLst>
        <pc:spChg chg="mod">
          <ac:chgData name="Damien Aicheh" userId="d1c61494-71f4-494c-8dd8-8244e5c466b0" providerId="ADAL" clId="{94FD653F-C5DD-45CC-95F5-85A9F4349EA8}" dt="2023-06-01T07:34:14.925" v="13012" actId="20577"/>
          <ac:spMkLst>
            <pc:docMk/>
            <pc:sldMk cId="207448826" sldId="2076138303"/>
            <ac:spMk id="5" creationId="{007C2C26-EFD2-E847-AEA7-5CEF245E0904}"/>
          </ac:spMkLst>
        </pc:spChg>
      </pc:sldChg>
      <pc:sldChg chg="add del">
        <pc:chgData name="Damien Aicheh" userId="d1c61494-71f4-494c-8dd8-8244e5c466b0" providerId="ADAL" clId="{94FD653F-C5DD-45CC-95F5-85A9F4349EA8}" dt="2023-06-01T07:34:05.932" v="12998" actId="47"/>
        <pc:sldMkLst>
          <pc:docMk/>
          <pc:sldMk cId="401563402" sldId="2076138303"/>
        </pc:sldMkLst>
      </pc:sldChg>
      <pc:sldChg chg="modSp add mod">
        <pc:chgData name="Damien Aicheh" userId="d1c61494-71f4-494c-8dd8-8244e5c466b0" providerId="ADAL" clId="{94FD653F-C5DD-45CC-95F5-85A9F4349EA8}" dt="2023-06-01T07:38:46.323" v="13048" actId="403"/>
        <pc:sldMkLst>
          <pc:docMk/>
          <pc:sldMk cId="3644760810" sldId="2076138304"/>
        </pc:sldMkLst>
        <pc:spChg chg="mod">
          <ac:chgData name="Damien Aicheh" userId="d1c61494-71f4-494c-8dd8-8244e5c466b0" providerId="ADAL" clId="{94FD653F-C5DD-45CC-95F5-85A9F4349EA8}" dt="2023-06-01T07:34:59.195" v="13029" actId="20577"/>
          <ac:spMkLst>
            <pc:docMk/>
            <pc:sldMk cId="3644760810" sldId="2076138304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38:46.323" v="13048" actId="403"/>
          <ac:spMkLst>
            <pc:docMk/>
            <pc:sldMk cId="3644760810" sldId="2076138304"/>
            <ac:spMk id="3" creationId="{E40141B5-A775-CD3B-1878-ABCF58784A66}"/>
          </ac:spMkLst>
        </pc:spChg>
      </pc:sldChg>
      <pc:sldChg chg="addSp modSp add mod">
        <pc:chgData name="Damien Aicheh" userId="d1c61494-71f4-494c-8dd8-8244e5c466b0" providerId="ADAL" clId="{94FD653F-C5DD-45CC-95F5-85A9F4349EA8}" dt="2023-06-01T07:48:33.088" v="13144" actId="20577"/>
        <pc:sldMkLst>
          <pc:docMk/>
          <pc:sldMk cId="3099262969" sldId="2076138305"/>
        </pc:sldMkLst>
        <pc:spChg chg="mod">
          <ac:chgData name="Damien Aicheh" userId="d1c61494-71f4-494c-8dd8-8244e5c466b0" providerId="ADAL" clId="{94FD653F-C5DD-45CC-95F5-85A9F4349EA8}" dt="2023-06-01T07:48:33.088" v="13144" actId="20577"/>
          <ac:spMkLst>
            <pc:docMk/>
            <pc:sldMk cId="3099262969" sldId="2076138305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39:23.234" v="13061"/>
          <ac:spMkLst>
            <pc:docMk/>
            <pc:sldMk cId="3099262969" sldId="2076138305"/>
            <ac:spMk id="3" creationId="{E40141B5-A775-CD3B-1878-ABCF58784A66}"/>
          </ac:spMkLst>
        </pc:spChg>
        <pc:graphicFrameChg chg="add mod modGraphic">
          <ac:chgData name="Damien Aicheh" userId="d1c61494-71f4-494c-8dd8-8244e5c466b0" providerId="ADAL" clId="{94FD653F-C5DD-45CC-95F5-85A9F4349EA8}" dt="2023-06-01T07:42:40.272" v="13075" actId="14100"/>
          <ac:graphicFrameMkLst>
            <pc:docMk/>
            <pc:sldMk cId="3099262969" sldId="2076138305"/>
            <ac:graphicFrameMk id="4" creationId="{0AAA08AF-A60D-58A8-BFB7-1A1299B4AD04}"/>
          </ac:graphicFrameMkLst>
        </pc:graphicFrameChg>
      </pc:sldChg>
      <pc:sldChg chg="addSp delSp modSp add mod">
        <pc:chgData name="Damien Aicheh" userId="d1c61494-71f4-494c-8dd8-8244e5c466b0" providerId="ADAL" clId="{94FD653F-C5DD-45CC-95F5-85A9F4349EA8}" dt="2023-06-01T07:48:29.935" v="13142" actId="20577"/>
        <pc:sldMkLst>
          <pc:docMk/>
          <pc:sldMk cId="2658491260" sldId="2076138306"/>
        </pc:sldMkLst>
        <pc:spChg chg="mod">
          <ac:chgData name="Damien Aicheh" userId="d1c61494-71f4-494c-8dd8-8244e5c466b0" providerId="ADAL" clId="{94FD653F-C5DD-45CC-95F5-85A9F4349EA8}" dt="2023-06-01T07:48:29.935" v="13142" actId="20577"/>
          <ac:spMkLst>
            <pc:docMk/>
            <pc:sldMk cId="2658491260" sldId="2076138306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45:20.422" v="13124" actId="1076"/>
          <ac:spMkLst>
            <pc:docMk/>
            <pc:sldMk cId="2658491260" sldId="2076138306"/>
            <ac:spMk id="3" creationId="{E40141B5-A775-CD3B-1878-ABCF58784A66}"/>
          </ac:spMkLst>
        </pc:spChg>
        <pc:spChg chg="add mod">
          <ac:chgData name="Damien Aicheh" userId="d1c61494-71f4-494c-8dd8-8244e5c466b0" providerId="ADAL" clId="{94FD653F-C5DD-45CC-95F5-85A9F4349EA8}" dt="2023-06-01T07:45:20.422" v="13124" actId="1076"/>
          <ac:spMkLst>
            <pc:docMk/>
            <pc:sldMk cId="2658491260" sldId="2076138306"/>
            <ac:spMk id="5" creationId="{ECF0F59A-26CB-9695-C63E-3004AB569B01}"/>
          </ac:spMkLst>
        </pc:spChg>
        <pc:graphicFrameChg chg="del">
          <ac:chgData name="Damien Aicheh" userId="d1c61494-71f4-494c-8dd8-8244e5c466b0" providerId="ADAL" clId="{94FD653F-C5DD-45CC-95F5-85A9F4349EA8}" dt="2023-06-01T07:42:55.602" v="13077" actId="478"/>
          <ac:graphicFrameMkLst>
            <pc:docMk/>
            <pc:sldMk cId="2658491260" sldId="2076138306"/>
            <ac:graphicFrameMk id="4" creationId="{0AAA08AF-A60D-58A8-BFB7-1A1299B4AD04}"/>
          </ac:graphicFrameMkLst>
        </pc:graphicFrameChg>
        <pc:picChg chg="add mod">
          <ac:chgData name="Damien Aicheh" userId="d1c61494-71f4-494c-8dd8-8244e5c466b0" providerId="ADAL" clId="{94FD653F-C5DD-45CC-95F5-85A9F4349EA8}" dt="2023-06-01T07:45:20.422" v="13124" actId="1076"/>
          <ac:picMkLst>
            <pc:docMk/>
            <pc:sldMk cId="2658491260" sldId="2076138306"/>
            <ac:picMk id="7" creationId="{60F8FCBD-F36E-F0F2-82E4-2854649902F8}"/>
          </ac:picMkLst>
        </pc:picChg>
        <pc:picChg chg="add mod">
          <ac:chgData name="Damien Aicheh" userId="d1c61494-71f4-494c-8dd8-8244e5c466b0" providerId="ADAL" clId="{94FD653F-C5DD-45CC-95F5-85A9F4349EA8}" dt="2023-06-01T07:45:20.422" v="13124" actId="1076"/>
          <ac:picMkLst>
            <pc:docMk/>
            <pc:sldMk cId="2658491260" sldId="2076138306"/>
            <ac:picMk id="9" creationId="{C652F987-A4B5-162C-C34C-3FCD9C7EBD96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1T07:48:25.068" v="13140"/>
        <pc:sldMkLst>
          <pc:docMk/>
          <pc:sldMk cId="1007267395" sldId="2076138307"/>
        </pc:sldMkLst>
        <pc:spChg chg="mod">
          <ac:chgData name="Damien Aicheh" userId="d1c61494-71f4-494c-8dd8-8244e5c466b0" providerId="ADAL" clId="{94FD653F-C5DD-45CC-95F5-85A9F4349EA8}" dt="2023-06-01T07:48:25.068" v="13140"/>
          <ac:spMkLst>
            <pc:docMk/>
            <pc:sldMk cId="1007267395" sldId="2076138307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47:28.255" v="13135" actId="20577"/>
          <ac:spMkLst>
            <pc:docMk/>
            <pc:sldMk cId="1007267395" sldId="2076138307"/>
            <ac:spMk id="3" creationId="{E40141B5-A775-CD3B-1878-ABCF58784A66}"/>
          </ac:spMkLst>
        </pc:spChg>
        <pc:graphicFrameChg chg="del">
          <ac:chgData name="Damien Aicheh" userId="d1c61494-71f4-494c-8dd8-8244e5c466b0" providerId="ADAL" clId="{94FD653F-C5DD-45CC-95F5-85A9F4349EA8}" dt="2023-06-01T07:47:14.366" v="13128" actId="478"/>
          <ac:graphicFrameMkLst>
            <pc:docMk/>
            <pc:sldMk cId="1007267395" sldId="2076138307"/>
            <ac:graphicFrameMk id="4" creationId="{0AAA08AF-A60D-58A8-BFB7-1A1299B4AD04}"/>
          </ac:graphicFrameMkLst>
        </pc:graphicFrameChg>
        <pc:graphicFrameChg chg="add mod modGraphic">
          <ac:chgData name="Damien Aicheh" userId="d1c61494-71f4-494c-8dd8-8244e5c466b0" providerId="ADAL" clId="{94FD653F-C5DD-45CC-95F5-85A9F4349EA8}" dt="2023-06-01T07:48:00.228" v="13139" actId="403"/>
          <ac:graphicFrameMkLst>
            <pc:docMk/>
            <pc:sldMk cId="1007267395" sldId="2076138307"/>
            <ac:graphicFrameMk id="5" creationId="{6B23168A-6E3A-54DC-3DB7-ECAF233CC886}"/>
          </ac:graphicFrameMkLst>
        </pc:graphicFrameChg>
      </pc:sldChg>
      <pc:sldChg chg="addSp delSp modSp add mod ord">
        <pc:chgData name="Damien Aicheh" userId="d1c61494-71f4-494c-8dd8-8244e5c466b0" providerId="ADAL" clId="{94FD653F-C5DD-45CC-95F5-85A9F4349EA8}" dt="2023-06-01T07:57:33.873" v="13225" actId="1076"/>
        <pc:sldMkLst>
          <pc:docMk/>
          <pc:sldMk cId="1912114020" sldId="2076138308"/>
        </pc:sldMkLst>
        <pc:spChg chg="mod">
          <ac:chgData name="Damien Aicheh" userId="d1c61494-71f4-494c-8dd8-8244e5c466b0" providerId="ADAL" clId="{94FD653F-C5DD-45CC-95F5-85A9F4349EA8}" dt="2023-06-01T07:55:39.880" v="13205" actId="20577"/>
          <ac:spMkLst>
            <pc:docMk/>
            <pc:sldMk cId="1912114020" sldId="2076138308"/>
            <ac:spMk id="2" creationId="{51DBA36C-7759-9932-E4E3-8E4B4A89C8AF}"/>
          </ac:spMkLst>
        </pc:spChg>
        <pc:spChg chg="del">
          <ac:chgData name="Damien Aicheh" userId="d1c61494-71f4-494c-8dd8-8244e5c466b0" providerId="ADAL" clId="{94FD653F-C5DD-45CC-95F5-85A9F4349EA8}" dt="2023-06-01T07:49:16.252" v="13151" actId="478"/>
          <ac:spMkLst>
            <pc:docMk/>
            <pc:sldMk cId="1912114020" sldId="2076138308"/>
            <ac:spMk id="3" creationId="{E40141B5-A775-CD3B-1878-ABCF58784A66}"/>
          </ac:spMkLst>
        </pc:spChg>
        <pc:spChg chg="mod">
          <ac:chgData name="Damien Aicheh" userId="d1c61494-71f4-494c-8dd8-8244e5c466b0" providerId="ADAL" clId="{94FD653F-C5DD-45CC-95F5-85A9F4349EA8}" dt="2023-06-01T07:56:48.266" v="13218" actId="113"/>
          <ac:spMkLst>
            <pc:docMk/>
            <pc:sldMk cId="1912114020" sldId="2076138308"/>
            <ac:spMk id="5" creationId="{ECF0F59A-26CB-9695-C63E-3004AB569B01}"/>
          </ac:spMkLst>
        </pc:spChg>
        <pc:spChg chg="add del mod">
          <ac:chgData name="Damien Aicheh" userId="d1c61494-71f4-494c-8dd8-8244e5c466b0" providerId="ADAL" clId="{94FD653F-C5DD-45CC-95F5-85A9F4349EA8}" dt="2023-06-01T07:56:02.884" v="13207" actId="478"/>
          <ac:spMkLst>
            <pc:docMk/>
            <pc:sldMk cId="1912114020" sldId="2076138308"/>
            <ac:spMk id="6" creationId="{79B83D61-8F1D-5ECB-4CD8-8CEEC2425528}"/>
          </ac:spMkLst>
        </pc:spChg>
        <pc:picChg chg="del">
          <ac:chgData name="Damien Aicheh" userId="d1c61494-71f4-494c-8dd8-8244e5c466b0" providerId="ADAL" clId="{94FD653F-C5DD-45CC-95F5-85A9F4349EA8}" dt="2023-06-01T07:49:13.814" v="13150" actId="478"/>
          <ac:picMkLst>
            <pc:docMk/>
            <pc:sldMk cId="1912114020" sldId="2076138308"/>
            <ac:picMk id="7" creationId="{60F8FCBD-F36E-F0F2-82E4-2854649902F8}"/>
          </ac:picMkLst>
        </pc:picChg>
        <pc:picChg chg="del">
          <ac:chgData name="Damien Aicheh" userId="d1c61494-71f4-494c-8dd8-8244e5c466b0" providerId="ADAL" clId="{94FD653F-C5DD-45CC-95F5-85A9F4349EA8}" dt="2023-06-01T07:49:13.814" v="13150" actId="478"/>
          <ac:picMkLst>
            <pc:docMk/>
            <pc:sldMk cId="1912114020" sldId="2076138308"/>
            <ac:picMk id="9" creationId="{C652F987-A4B5-162C-C34C-3FCD9C7EBD96}"/>
          </ac:picMkLst>
        </pc:picChg>
        <pc:picChg chg="add mod">
          <ac:chgData name="Damien Aicheh" userId="d1c61494-71f4-494c-8dd8-8244e5c466b0" providerId="ADAL" clId="{94FD653F-C5DD-45CC-95F5-85A9F4349EA8}" dt="2023-06-01T07:57:33.873" v="13225" actId="1076"/>
          <ac:picMkLst>
            <pc:docMk/>
            <pc:sldMk cId="1912114020" sldId="2076138308"/>
            <ac:picMk id="10" creationId="{D147C0E5-89C5-D4D4-89F9-C0EFA23D86EB}"/>
          </ac:picMkLst>
        </pc:picChg>
      </pc:sldChg>
      <pc:sldChg chg="add del">
        <pc:chgData name="Damien Aicheh" userId="d1c61494-71f4-494c-8dd8-8244e5c466b0" providerId="ADAL" clId="{94FD653F-C5DD-45CC-95F5-85A9F4349EA8}" dt="2023-06-01T07:47:15.944" v="13130"/>
        <pc:sldMkLst>
          <pc:docMk/>
          <pc:sldMk cId="4140176748" sldId="2076138308"/>
        </pc:sldMkLst>
      </pc:sldChg>
      <pc:sldChg chg="addSp delSp modSp add mod ord">
        <pc:chgData name="Damien Aicheh" userId="d1c61494-71f4-494c-8dd8-8244e5c466b0" providerId="ADAL" clId="{94FD653F-C5DD-45CC-95F5-85A9F4349EA8}" dt="2023-06-01T07:53:09.668" v="13178"/>
        <pc:sldMkLst>
          <pc:docMk/>
          <pc:sldMk cId="997750767" sldId="2076138309"/>
        </pc:sldMkLst>
        <pc:spChg chg="mod">
          <ac:chgData name="Damien Aicheh" userId="d1c61494-71f4-494c-8dd8-8244e5c466b0" providerId="ADAL" clId="{94FD653F-C5DD-45CC-95F5-85A9F4349EA8}" dt="2023-06-01T07:49:24.253" v="13153"/>
          <ac:spMkLst>
            <pc:docMk/>
            <pc:sldMk cId="997750767" sldId="2076138309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49:46.815" v="13161" actId="20577"/>
          <ac:spMkLst>
            <pc:docMk/>
            <pc:sldMk cId="997750767" sldId="2076138309"/>
            <ac:spMk id="5" creationId="{ECF0F59A-26CB-9695-C63E-3004AB569B01}"/>
          </ac:spMkLst>
        </pc:spChg>
        <pc:spChg chg="del">
          <ac:chgData name="Damien Aicheh" userId="d1c61494-71f4-494c-8dd8-8244e5c466b0" providerId="ADAL" clId="{94FD653F-C5DD-45CC-95F5-85A9F4349EA8}" dt="2023-06-01T07:49:31.870" v="13155" actId="478"/>
          <ac:spMkLst>
            <pc:docMk/>
            <pc:sldMk cId="997750767" sldId="2076138309"/>
            <ac:spMk id="6" creationId="{79B83D61-8F1D-5ECB-4CD8-8CEEC2425528}"/>
          </ac:spMkLst>
        </pc:spChg>
        <pc:picChg chg="add del mod">
          <ac:chgData name="Damien Aicheh" userId="d1c61494-71f4-494c-8dd8-8244e5c466b0" providerId="ADAL" clId="{94FD653F-C5DD-45CC-95F5-85A9F4349EA8}" dt="2023-06-01T07:52:12.639" v="13170" actId="478"/>
          <ac:picMkLst>
            <pc:docMk/>
            <pc:sldMk cId="997750767" sldId="2076138309"/>
            <ac:picMk id="4" creationId="{7318CBD0-3EC6-C938-EDDC-C75213E4446E}"/>
          </ac:picMkLst>
        </pc:picChg>
        <pc:picChg chg="add del mod">
          <ac:chgData name="Damien Aicheh" userId="d1c61494-71f4-494c-8dd8-8244e5c466b0" providerId="ADAL" clId="{94FD653F-C5DD-45CC-95F5-85A9F4349EA8}" dt="2023-06-01T07:52:18.107" v="13171" actId="478"/>
          <ac:picMkLst>
            <pc:docMk/>
            <pc:sldMk cId="997750767" sldId="2076138309"/>
            <ac:picMk id="8" creationId="{50AD09B5-8394-A54E-6677-EE41A18481B3}"/>
          </ac:picMkLst>
        </pc:picChg>
        <pc:picChg chg="add mod">
          <ac:chgData name="Damien Aicheh" userId="d1c61494-71f4-494c-8dd8-8244e5c466b0" providerId="ADAL" clId="{94FD653F-C5DD-45CC-95F5-85A9F4349EA8}" dt="2023-06-01T07:52:36.027" v="13176" actId="1076"/>
          <ac:picMkLst>
            <pc:docMk/>
            <pc:sldMk cId="997750767" sldId="2076138309"/>
            <ac:picMk id="10" creationId="{EE8DF870-9D8D-FDCE-7FB6-24E5A5211C99}"/>
          </ac:picMkLst>
        </pc:picChg>
      </pc:sldChg>
      <pc:sldChg chg="add del">
        <pc:chgData name="Damien Aicheh" userId="d1c61494-71f4-494c-8dd8-8244e5c466b0" providerId="ADAL" clId="{94FD653F-C5DD-45CC-95F5-85A9F4349EA8}" dt="2023-06-01T07:49:11.458" v="13149"/>
        <pc:sldMkLst>
          <pc:docMk/>
          <pc:sldMk cId="2474538792" sldId="2076138309"/>
        </pc:sldMkLst>
      </pc:sldChg>
      <pc:sldChg chg="addSp delSp modSp add mod ord">
        <pc:chgData name="Damien Aicheh" userId="d1c61494-71f4-494c-8dd8-8244e5c466b0" providerId="ADAL" clId="{94FD653F-C5DD-45CC-95F5-85A9F4349EA8}" dt="2023-06-01T07:55:27.504" v="13201" actId="14100"/>
        <pc:sldMkLst>
          <pc:docMk/>
          <pc:sldMk cId="2379388487" sldId="2076138310"/>
        </pc:sldMkLst>
        <pc:spChg chg="mod">
          <ac:chgData name="Damien Aicheh" userId="d1c61494-71f4-494c-8dd8-8244e5c466b0" providerId="ADAL" clId="{94FD653F-C5DD-45CC-95F5-85A9F4349EA8}" dt="2023-06-01T07:53:22.909" v="13185" actId="20577"/>
          <ac:spMkLst>
            <pc:docMk/>
            <pc:sldMk cId="2379388487" sldId="2076138310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1T07:53:29.369" v="13186"/>
          <ac:spMkLst>
            <pc:docMk/>
            <pc:sldMk cId="2379388487" sldId="2076138310"/>
            <ac:spMk id="3" creationId="{E40141B5-A775-CD3B-1878-ABCF58784A66}"/>
          </ac:spMkLst>
        </pc:spChg>
        <pc:graphicFrameChg chg="add mod modGraphic">
          <ac:chgData name="Damien Aicheh" userId="d1c61494-71f4-494c-8dd8-8244e5c466b0" providerId="ADAL" clId="{94FD653F-C5DD-45CC-95F5-85A9F4349EA8}" dt="2023-06-01T07:55:27.504" v="13201" actId="14100"/>
          <ac:graphicFrameMkLst>
            <pc:docMk/>
            <pc:sldMk cId="2379388487" sldId="2076138310"/>
            <ac:graphicFrameMk id="4" creationId="{6EEB2E64-D5DD-FB5C-0E50-53B652706FB2}"/>
          </ac:graphicFrameMkLst>
        </pc:graphicFrameChg>
        <pc:graphicFrameChg chg="del">
          <ac:chgData name="Damien Aicheh" userId="d1c61494-71f4-494c-8dd8-8244e5c466b0" providerId="ADAL" clId="{94FD653F-C5DD-45CC-95F5-85A9F4349EA8}" dt="2023-06-01T07:53:40.008" v="13187" actId="478"/>
          <ac:graphicFrameMkLst>
            <pc:docMk/>
            <pc:sldMk cId="2379388487" sldId="2076138310"/>
            <ac:graphicFrameMk id="5" creationId="{6B23168A-6E3A-54DC-3DB7-ECAF233CC886}"/>
          </ac:graphicFrameMkLst>
        </pc:graphicFrameChg>
      </pc:sldChg>
      <pc:sldChg chg="modSp add mod">
        <pc:chgData name="Damien Aicheh" userId="d1c61494-71f4-494c-8dd8-8244e5c466b0" providerId="ADAL" clId="{94FD653F-C5DD-45CC-95F5-85A9F4349EA8}" dt="2023-06-01T08:08:36.100" v="13244" actId="20577"/>
        <pc:sldMkLst>
          <pc:docMk/>
          <pc:sldMk cId="4001241255" sldId="2076138311"/>
        </pc:sldMkLst>
        <pc:spChg chg="mod">
          <ac:chgData name="Damien Aicheh" userId="d1c61494-71f4-494c-8dd8-8244e5c466b0" providerId="ADAL" clId="{94FD653F-C5DD-45CC-95F5-85A9F4349EA8}" dt="2023-06-01T08:08:36.100" v="13244" actId="20577"/>
          <ac:spMkLst>
            <pc:docMk/>
            <pc:sldMk cId="4001241255" sldId="2076138311"/>
            <ac:spMk id="5" creationId="{007C2C26-EFD2-E847-AEA7-5CEF245E0904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1T08:12:52.737" v="13265" actId="1076"/>
        <pc:sldMkLst>
          <pc:docMk/>
          <pc:sldMk cId="4239772718" sldId="2076138312"/>
        </pc:sldMkLst>
        <pc:spChg chg="mod">
          <ac:chgData name="Damien Aicheh" userId="d1c61494-71f4-494c-8dd8-8244e5c466b0" providerId="ADAL" clId="{94FD653F-C5DD-45CC-95F5-85A9F4349EA8}" dt="2023-06-01T08:11:42.146" v="13261"/>
          <ac:spMkLst>
            <pc:docMk/>
            <pc:sldMk cId="4239772718" sldId="2076138312"/>
            <ac:spMk id="2" creationId="{51DBA36C-7759-9932-E4E3-8E4B4A89C8AF}"/>
          </ac:spMkLst>
        </pc:spChg>
        <pc:spChg chg="del">
          <ac:chgData name="Damien Aicheh" userId="d1c61494-71f4-494c-8dd8-8244e5c466b0" providerId="ADAL" clId="{94FD653F-C5DD-45CC-95F5-85A9F4349EA8}" dt="2023-06-01T08:09:25.682" v="13250" actId="478"/>
          <ac:spMkLst>
            <pc:docMk/>
            <pc:sldMk cId="4239772718" sldId="2076138312"/>
            <ac:spMk id="3" creationId="{E40141B5-A775-CD3B-1878-ABCF58784A66}"/>
          </ac:spMkLst>
        </pc:spChg>
        <pc:spChg chg="add del mod">
          <ac:chgData name="Damien Aicheh" userId="d1c61494-71f4-494c-8dd8-8244e5c466b0" providerId="ADAL" clId="{94FD653F-C5DD-45CC-95F5-85A9F4349EA8}" dt="2023-06-01T08:10:39.696" v="13260" actId="478"/>
          <ac:spMkLst>
            <pc:docMk/>
            <pc:sldMk cId="4239772718" sldId="2076138312"/>
            <ac:spMk id="7" creationId="{F5565321-6DE2-A781-6F95-58E369F24D04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9" creationId="{5EEDB9AD-359C-F314-C5CA-E6AFF6A1978D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0" creationId="{4491209C-20B7-86C6-B267-5319FF0C8143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1" creationId="{61FE5317-EC11-E25B-7694-AC956A423796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2" creationId="{E80C3D59-C920-7D07-C044-A60C8AAF3950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3" creationId="{62D18A01-D4B0-21F6-3CB2-D717DC265940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4" creationId="{335CE721-2546-FCB8-429A-78C0E1BC92AD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5" creationId="{BD6F5641-CFF8-3688-9BAB-15A6EE48B244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6" creationId="{D716295C-799A-EB8F-8CFF-38AF8815BEEE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7" creationId="{A1B225C9-A568-D3BB-59BB-3EFBA32E4DC0}"/>
          </ac:spMkLst>
        </pc:spChg>
        <pc:spChg chg="add mod">
          <ac:chgData name="Damien Aicheh" userId="d1c61494-71f4-494c-8dd8-8244e5c466b0" providerId="ADAL" clId="{94FD653F-C5DD-45CC-95F5-85A9F4349EA8}" dt="2023-06-01T08:12:52.737" v="13265" actId="1076"/>
          <ac:spMkLst>
            <pc:docMk/>
            <pc:sldMk cId="4239772718" sldId="2076138312"/>
            <ac:spMk id="18" creationId="{8612D992-BE6F-30B2-14E2-D9ABF7CB3861}"/>
          </ac:spMkLst>
        </pc:spChg>
        <pc:graphicFrameChg chg="add mod modGraphic">
          <ac:chgData name="Damien Aicheh" userId="d1c61494-71f4-494c-8dd8-8244e5c466b0" providerId="ADAL" clId="{94FD653F-C5DD-45CC-95F5-85A9F4349EA8}" dt="2023-06-01T08:12:17.872" v="13264" actId="14734"/>
          <ac:graphicFrameMkLst>
            <pc:docMk/>
            <pc:sldMk cId="4239772718" sldId="2076138312"/>
            <ac:graphicFrameMk id="5" creationId="{B9E00548-28F1-E6AB-03EC-0EBB59A781D5}"/>
          </ac:graphicFrameMkLst>
        </pc:graphicFrameChg>
        <pc:picChg chg="add del mod">
          <ac:chgData name="Damien Aicheh" userId="d1c61494-71f4-494c-8dd8-8244e5c466b0" providerId="ADAL" clId="{94FD653F-C5DD-45CC-95F5-85A9F4349EA8}" dt="2023-06-01T08:09:04.691" v="13247" actId="478"/>
          <ac:picMkLst>
            <pc:docMk/>
            <pc:sldMk cId="4239772718" sldId="2076138312"/>
            <ac:picMk id="4" creationId="{8434A0D9-5A1A-1E82-8520-B1C585DE1C17}"/>
          </ac:picMkLst>
        </pc:picChg>
        <pc:picChg chg="add mod">
          <ac:chgData name="Damien Aicheh" userId="d1c61494-71f4-494c-8dd8-8244e5c466b0" providerId="ADAL" clId="{94FD653F-C5DD-45CC-95F5-85A9F4349EA8}" dt="2023-06-01T08:12:52.737" v="13265" actId="1076"/>
          <ac:picMkLst>
            <pc:docMk/>
            <pc:sldMk cId="4239772718" sldId="2076138312"/>
            <ac:picMk id="8" creationId="{2BDB7487-65E1-3E6A-0D2D-53CAE353501B}"/>
          </ac:picMkLst>
        </pc:picChg>
      </pc:sldChg>
      <pc:sldChg chg="modSp add mod">
        <pc:chgData name="Damien Aicheh" userId="d1c61494-71f4-494c-8dd8-8244e5c466b0" providerId="ADAL" clId="{94FD653F-C5DD-45CC-95F5-85A9F4349EA8}" dt="2023-06-05T15:19:31.321" v="23294" actId="113"/>
        <pc:sldMkLst>
          <pc:docMk/>
          <pc:sldMk cId="118123280" sldId="2076138313"/>
        </pc:sldMkLst>
        <pc:spChg chg="mod">
          <ac:chgData name="Damien Aicheh" userId="d1c61494-71f4-494c-8dd8-8244e5c466b0" providerId="ADAL" clId="{94FD653F-C5DD-45CC-95F5-85A9F4349EA8}" dt="2023-06-01T08:13:27.735" v="13267"/>
          <ac:spMkLst>
            <pc:docMk/>
            <pc:sldMk cId="118123280" sldId="2076138313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19:31.321" v="23294" actId="113"/>
          <ac:spMkLst>
            <pc:docMk/>
            <pc:sldMk cId="118123280" sldId="2076138313"/>
            <ac:spMk id="3" creationId="{E40141B5-A775-CD3B-1878-ABCF58784A66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15:19:56.375" v="23301" actId="113"/>
        <pc:sldMkLst>
          <pc:docMk/>
          <pc:sldMk cId="3698288206" sldId="2076138314"/>
        </pc:sldMkLst>
        <pc:spChg chg="mod">
          <ac:chgData name="Damien Aicheh" userId="d1c61494-71f4-494c-8dd8-8244e5c466b0" providerId="ADAL" clId="{94FD653F-C5DD-45CC-95F5-85A9F4349EA8}" dt="2023-06-01T12:00:46.851" v="13365" actId="6549"/>
          <ac:spMkLst>
            <pc:docMk/>
            <pc:sldMk cId="3698288206" sldId="2076138314"/>
            <ac:spMk id="2" creationId="{51DBA36C-7759-9932-E4E3-8E4B4A89C8AF}"/>
          </ac:spMkLst>
        </pc:spChg>
        <pc:spChg chg="del">
          <ac:chgData name="Damien Aicheh" userId="d1c61494-71f4-494c-8dd8-8244e5c466b0" providerId="ADAL" clId="{94FD653F-C5DD-45CC-95F5-85A9F4349EA8}" dt="2023-06-01T08:15:09.843" v="13352" actId="478"/>
          <ac:spMkLst>
            <pc:docMk/>
            <pc:sldMk cId="3698288206" sldId="2076138314"/>
            <ac:spMk id="3" creationId="{E40141B5-A775-CD3B-1878-ABCF58784A66}"/>
          </ac:spMkLst>
        </pc:spChg>
        <pc:spChg chg="add del mod">
          <ac:chgData name="Damien Aicheh" userId="d1c61494-71f4-494c-8dd8-8244e5c466b0" providerId="ADAL" clId="{94FD653F-C5DD-45CC-95F5-85A9F4349EA8}" dt="2023-06-01T08:15:11.717" v="13353" actId="478"/>
          <ac:spMkLst>
            <pc:docMk/>
            <pc:sldMk cId="3698288206" sldId="2076138314"/>
            <ac:spMk id="5" creationId="{74414E9E-20E8-E073-2D79-25657EE01CF6}"/>
          </ac:spMkLst>
        </pc:spChg>
        <pc:spChg chg="add mod">
          <ac:chgData name="Damien Aicheh" userId="d1c61494-71f4-494c-8dd8-8244e5c466b0" providerId="ADAL" clId="{94FD653F-C5DD-45CC-95F5-85A9F4349EA8}" dt="2023-06-05T15:19:56.375" v="23301" actId="113"/>
          <ac:spMkLst>
            <pc:docMk/>
            <pc:sldMk cId="3698288206" sldId="2076138314"/>
            <ac:spMk id="8" creationId="{07734D48-61E3-BEF4-2865-B6C63BA49F5D}"/>
          </ac:spMkLst>
        </pc:spChg>
        <pc:picChg chg="add del mod">
          <ac:chgData name="Damien Aicheh" userId="d1c61494-71f4-494c-8dd8-8244e5c466b0" providerId="ADAL" clId="{94FD653F-C5DD-45CC-95F5-85A9F4349EA8}" dt="2023-06-01T12:06:19.640" v="13521" actId="478"/>
          <ac:picMkLst>
            <pc:docMk/>
            <pc:sldMk cId="3698288206" sldId="2076138314"/>
            <ac:picMk id="7" creationId="{49E3FAF9-B000-8D64-F53C-D68E31AD28D5}"/>
          </ac:picMkLst>
        </pc:picChg>
        <pc:picChg chg="add del mod">
          <ac:chgData name="Damien Aicheh" userId="d1c61494-71f4-494c-8dd8-8244e5c466b0" providerId="ADAL" clId="{94FD653F-C5DD-45CC-95F5-85A9F4349EA8}" dt="2023-06-01T12:15:13.122" v="13823" actId="478"/>
          <ac:picMkLst>
            <pc:docMk/>
            <pc:sldMk cId="3698288206" sldId="2076138314"/>
            <ac:picMk id="10" creationId="{863B02C0-109C-170E-CA5D-66C0A026ECCB}"/>
          </ac:picMkLst>
        </pc:picChg>
        <pc:picChg chg="add mod">
          <ac:chgData name="Damien Aicheh" userId="d1c61494-71f4-494c-8dd8-8244e5c466b0" providerId="ADAL" clId="{94FD653F-C5DD-45CC-95F5-85A9F4349EA8}" dt="2023-06-01T12:15:21.314" v="13826" actId="1076"/>
          <ac:picMkLst>
            <pc:docMk/>
            <pc:sldMk cId="3698288206" sldId="2076138314"/>
            <ac:picMk id="12" creationId="{CA04D5F9-B952-DE84-5F21-093D12F6B224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15:20:29.464" v="23305" actId="113"/>
        <pc:sldMkLst>
          <pc:docMk/>
          <pc:sldMk cId="3882311192" sldId="2076138315"/>
        </pc:sldMkLst>
        <pc:spChg chg="mod">
          <ac:chgData name="Damien Aicheh" userId="d1c61494-71f4-494c-8dd8-8244e5c466b0" providerId="ADAL" clId="{94FD653F-C5DD-45CC-95F5-85A9F4349EA8}" dt="2023-06-05T15:20:29.464" v="23305" actId="113"/>
          <ac:spMkLst>
            <pc:docMk/>
            <pc:sldMk cId="3882311192" sldId="2076138315"/>
            <ac:spMk id="8" creationId="{07734D48-61E3-BEF4-2865-B6C63BA49F5D}"/>
          </ac:spMkLst>
        </pc:spChg>
        <pc:picChg chg="add del mod">
          <ac:chgData name="Damien Aicheh" userId="d1c61494-71f4-494c-8dd8-8244e5c466b0" providerId="ADAL" clId="{94FD653F-C5DD-45CC-95F5-85A9F4349EA8}" dt="2023-06-01T12:15:23.939" v="13827" actId="478"/>
          <ac:picMkLst>
            <pc:docMk/>
            <pc:sldMk cId="3882311192" sldId="2076138315"/>
            <ac:picMk id="4" creationId="{30ECFD0F-1AE2-B5D5-C34C-0C2B965ED254}"/>
          </ac:picMkLst>
        </pc:picChg>
        <pc:picChg chg="add del mod">
          <ac:chgData name="Damien Aicheh" userId="d1c61494-71f4-494c-8dd8-8244e5c466b0" providerId="ADAL" clId="{94FD653F-C5DD-45CC-95F5-85A9F4349EA8}" dt="2023-06-01T12:15:40.257" v="13834" actId="478"/>
          <ac:picMkLst>
            <pc:docMk/>
            <pc:sldMk cId="3882311192" sldId="2076138315"/>
            <ac:picMk id="6" creationId="{22DA4FCC-3229-DC0D-E9D5-4CC9AC53CD9C}"/>
          </ac:picMkLst>
        </pc:picChg>
        <pc:picChg chg="add del mod">
          <ac:chgData name="Damien Aicheh" userId="d1c61494-71f4-494c-8dd8-8244e5c466b0" providerId="ADAL" clId="{94FD653F-C5DD-45CC-95F5-85A9F4349EA8}" dt="2023-06-01T12:17:47.029" v="13840" actId="478"/>
          <ac:picMkLst>
            <pc:docMk/>
            <pc:sldMk cId="3882311192" sldId="2076138315"/>
            <ac:picMk id="9" creationId="{132DF7FE-7A1B-E9B3-24B0-8FCAFACB283D}"/>
          </ac:picMkLst>
        </pc:picChg>
        <pc:picChg chg="del mod">
          <ac:chgData name="Damien Aicheh" userId="d1c61494-71f4-494c-8dd8-8244e5c466b0" providerId="ADAL" clId="{94FD653F-C5DD-45CC-95F5-85A9F4349EA8}" dt="2023-06-01T12:06:44.783" v="13533" actId="478"/>
          <ac:picMkLst>
            <pc:docMk/>
            <pc:sldMk cId="3882311192" sldId="2076138315"/>
            <ac:picMk id="10" creationId="{863B02C0-109C-170E-CA5D-66C0A026ECCB}"/>
          </ac:picMkLst>
        </pc:picChg>
        <pc:picChg chg="add mod">
          <ac:chgData name="Damien Aicheh" userId="d1c61494-71f4-494c-8dd8-8244e5c466b0" providerId="ADAL" clId="{94FD653F-C5DD-45CC-95F5-85A9F4349EA8}" dt="2023-06-01T12:17:57.131" v="13845" actId="14100"/>
          <ac:picMkLst>
            <pc:docMk/>
            <pc:sldMk cId="3882311192" sldId="2076138315"/>
            <ac:picMk id="12" creationId="{7AA49CD3-8DFF-A9E1-E3F0-2AEF89DB65D1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07:28:10.879" v="19178"/>
        <pc:sldMkLst>
          <pc:docMk/>
          <pc:sldMk cId="2449305155" sldId="2076138316"/>
        </pc:sldMkLst>
        <pc:spChg chg="mod">
          <ac:chgData name="Damien Aicheh" userId="d1c61494-71f4-494c-8dd8-8244e5c466b0" providerId="ADAL" clId="{94FD653F-C5DD-45CC-95F5-85A9F4349EA8}" dt="2023-06-05T07:27:00.057" v="19167" actId="20577"/>
          <ac:spMkLst>
            <pc:docMk/>
            <pc:sldMk cId="2449305155" sldId="2076138316"/>
            <ac:spMk id="2" creationId="{51DBA36C-7759-9932-E4E3-8E4B4A89C8AF}"/>
          </ac:spMkLst>
        </pc:spChg>
        <pc:spChg chg="add del mod">
          <ac:chgData name="Damien Aicheh" userId="d1c61494-71f4-494c-8dd8-8244e5c466b0" providerId="ADAL" clId="{94FD653F-C5DD-45CC-95F5-85A9F4349EA8}" dt="2023-06-05T07:27:14.053" v="19170" actId="478"/>
          <ac:spMkLst>
            <pc:docMk/>
            <pc:sldMk cId="2449305155" sldId="2076138316"/>
            <ac:spMk id="6" creationId="{4E393A74-8EE6-0D6D-B7D1-30AB252377D3}"/>
          </ac:spMkLst>
        </pc:spChg>
        <pc:spChg chg="add mod">
          <ac:chgData name="Damien Aicheh" userId="d1c61494-71f4-494c-8dd8-8244e5c466b0" providerId="ADAL" clId="{94FD653F-C5DD-45CC-95F5-85A9F4349EA8}" dt="2023-06-05T07:27:26.020" v="19173" actId="14100"/>
          <ac:spMkLst>
            <pc:docMk/>
            <pc:sldMk cId="2449305155" sldId="2076138316"/>
            <ac:spMk id="7" creationId="{B0C0E592-21D3-269B-BE2D-D93F03232F11}"/>
          </ac:spMkLst>
        </pc:spChg>
        <pc:spChg chg="del mod">
          <ac:chgData name="Damien Aicheh" userId="d1c61494-71f4-494c-8dd8-8244e5c466b0" providerId="ADAL" clId="{94FD653F-C5DD-45CC-95F5-85A9F4349EA8}" dt="2023-06-05T07:27:11.592" v="19168" actId="478"/>
          <ac:spMkLst>
            <pc:docMk/>
            <pc:sldMk cId="2449305155" sldId="2076138316"/>
            <ac:spMk id="8" creationId="{07734D48-61E3-BEF4-2865-B6C63BA49F5D}"/>
          </ac:spMkLst>
        </pc:spChg>
        <pc:spChg chg="add mod">
          <ac:chgData name="Damien Aicheh" userId="d1c61494-71f4-494c-8dd8-8244e5c466b0" providerId="ADAL" clId="{94FD653F-C5DD-45CC-95F5-85A9F4349EA8}" dt="2023-06-05T07:27:22.797" v="19172" actId="14100"/>
          <ac:spMkLst>
            <pc:docMk/>
            <pc:sldMk cId="2449305155" sldId="2076138316"/>
            <ac:spMk id="9" creationId="{3481E911-2E07-62EC-E312-BFB8734350D0}"/>
          </ac:spMkLst>
        </pc:spChg>
        <pc:spChg chg="add mod">
          <ac:chgData name="Damien Aicheh" userId="d1c61494-71f4-494c-8dd8-8244e5c466b0" providerId="ADAL" clId="{94FD653F-C5DD-45CC-95F5-85A9F4349EA8}" dt="2023-06-05T07:27:56.715" v="19176" actId="14100"/>
          <ac:spMkLst>
            <pc:docMk/>
            <pc:sldMk cId="2449305155" sldId="2076138316"/>
            <ac:spMk id="10" creationId="{80871D78-E045-09EB-B5A1-639E443BE3E4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1" creationId="{DB239AA8-F4D9-80E7-F359-469A4E810D0D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3" creationId="{8C732116-6AFF-50A3-FD30-F2C43379D758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4" creationId="{AA9DF641-373B-6006-2D04-4D6520AB4C5C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5" creationId="{96127914-61EE-D876-B1DD-8FD757600D0B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6" creationId="{24A24794-5AE4-7DB9-0D7D-520895F68AE5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7" creationId="{0AAEEDD6-B653-F091-B5ED-89989A31A738}"/>
          </ac:spMkLst>
        </pc:spChg>
        <pc:spChg chg="add mod">
          <ac:chgData name="Damien Aicheh" userId="d1c61494-71f4-494c-8dd8-8244e5c466b0" providerId="ADAL" clId="{94FD653F-C5DD-45CC-95F5-85A9F4349EA8}" dt="2023-06-05T07:27:40.925" v="19174" actId="207"/>
          <ac:spMkLst>
            <pc:docMk/>
            <pc:sldMk cId="2449305155" sldId="2076138316"/>
            <ac:spMk id="18" creationId="{76588570-9A10-3A4F-FBB6-13E5BBA3DC5F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19" creationId="{37BBE324-63A2-C6D9-59BC-8AB3790852A0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0" creationId="{7F80083F-9C9D-11E2-FEED-E794E34D73C8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1" creationId="{3DD93A49-C731-E068-F901-B2F176CB46DA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2" creationId="{C29A6C40-BBD8-5857-D1F4-53C5E897118C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3" creationId="{70D93E44-4360-E9CB-2081-BA68D63FDD22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4" creationId="{F296B676-68B7-A8DC-EFC5-3D3B922B1383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5" creationId="{BB4EA129-3108-3190-CD04-AFE90A107EF2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6" creationId="{0D011D5F-990C-0370-531C-BEB7D738C7A1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7" creationId="{A48899B2-F2CB-546D-EA5E-4A67DDE9607B}"/>
          </ac:spMkLst>
        </pc:spChg>
        <pc:spChg chg="add del mod">
          <ac:chgData name="Damien Aicheh" userId="d1c61494-71f4-494c-8dd8-8244e5c466b0" providerId="ADAL" clId="{94FD653F-C5DD-45CC-95F5-85A9F4349EA8}" dt="2023-06-05T07:28:10.879" v="19178"/>
          <ac:spMkLst>
            <pc:docMk/>
            <pc:sldMk cId="2449305155" sldId="2076138316"/>
            <ac:spMk id="28" creationId="{1C047344-7F9C-0929-F636-0967A7D230F3}"/>
          </ac:spMkLst>
        </pc:spChg>
        <pc:picChg chg="add del">
          <ac:chgData name="Damien Aicheh" userId="d1c61494-71f4-494c-8dd8-8244e5c466b0" providerId="ADAL" clId="{94FD653F-C5DD-45CC-95F5-85A9F4349EA8}" dt="2023-06-05T06:57:47.110" v="17917" actId="478"/>
          <ac:picMkLst>
            <pc:docMk/>
            <pc:sldMk cId="2449305155" sldId="2076138316"/>
            <ac:picMk id="4" creationId="{728A5C23-4952-4356-B93E-AAEC4B2997F3}"/>
          </ac:picMkLst>
        </pc:picChg>
        <pc:picChg chg="del">
          <ac:chgData name="Damien Aicheh" userId="d1c61494-71f4-494c-8dd8-8244e5c466b0" providerId="ADAL" clId="{94FD653F-C5DD-45CC-95F5-85A9F4349EA8}" dt="2023-06-05T06:51:55.853" v="17667" actId="478"/>
          <ac:picMkLst>
            <pc:docMk/>
            <pc:sldMk cId="2449305155" sldId="2076138316"/>
            <ac:picMk id="12" creationId="{7AA49CD3-8DFF-A9E1-E3F0-2AEF89DB65D1}"/>
          </ac:picMkLst>
        </pc:picChg>
      </pc:sldChg>
      <pc:sldChg chg="addSp modSp add mod ord">
        <pc:chgData name="Damien Aicheh" userId="d1c61494-71f4-494c-8dd8-8244e5c466b0" providerId="ADAL" clId="{94FD653F-C5DD-45CC-95F5-85A9F4349EA8}" dt="2023-06-20T08:04:47.525" v="32791" actId="20577"/>
        <pc:sldMkLst>
          <pc:docMk/>
          <pc:sldMk cId="1024891871" sldId="2076138317"/>
        </pc:sldMkLst>
        <pc:spChg chg="mod">
          <ac:chgData name="Damien Aicheh" userId="d1c61494-71f4-494c-8dd8-8244e5c466b0" providerId="ADAL" clId="{94FD653F-C5DD-45CC-95F5-85A9F4349EA8}" dt="2023-06-20T08:04:47.525" v="32791" actId="20577"/>
          <ac:spMkLst>
            <pc:docMk/>
            <pc:sldMk cId="1024891871" sldId="2076138317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7T12:54:39.204" v="30650" actId="13926"/>
          <ac:spMkLst>
            <pc:docMk/>
            <pc:sldMk cId="1024891871" sldId="2076138317"/>
            <ac:spMk id="14" creationId="{E307D465-5D56-0B41-96C4-901FFC2422DF}"/>
          </ac:spMkLst>
        </pc:spChg>
        <pc:picChg chg="add mod">
          <ac:chgData name="Damien Aicheh" userId="d1c61494-71f4-494c-8dd8-8244e5c466b0" providerId="ADAL" clId="{94FD653F-C5DD-45CC-95F5-85A9F4349EA8}" dt="2023-06-07T12:53:38.125" v="30638" actId="1076"/>
          <ac:picMkLst>
            <pc:docMk/>
            <pc:sldMk cId="1024891871" sldId="2076138317"/>
            <ac:picMk id="4" creationId="{986932DD-5ABB-E34F-F31F-23A3C6B655FC}"/>
          </ac:picMkLst>
        </pc:picChg>
      </pc:sldChg>
      <pc:sldChg chg="add del">
        <pc:chgData name="Damien Aicheh" userId="d1c61494-71f4-494c-8dd8-8244e5c466b0" providerId="ADAL" clId="{94FD653F-C5DD-45CC-95F5-85A9F4349EA8}" dt="2023-06-01T12:19:27.739" v="13917"/>
        <pc:sldMkLst>
          <pc:docMk/>
          <pc:sldMk cId="2279575258" sldId="2076138317"/>
        </pc:sldMkLst>
      </pc:sldChg>
      <pc:sldChg chg="modSp add del mod">
        <pc:chgData name="Damien Aicheh" userId="d1c61494-71f4-494c-8dd8-8244e5c466b0" providerId="ADAL" clId="{94FD653F-C5DD-45CC-95F5-85A9F4349EA8}" dt="2023-06-01T12:20:50.956" v="13925" actId="47"/>
        <pc:sldMkLst>
          <pc:docMk/>
          <pc:sldMk cId="2510867526" sldId="2076138317"/>
        </pc:sldMkLst>
        <pc:spChg chg="mod">
          <ac:chgData name="Damien Aicheh" userId="d1c61494-71f4-494c-8dd8-8244e5c466b0" providerId="ADAL" clId="{94FD653F-C5DD-45CC-95F5-85A9F4349EA8}" dt="2023-06-01T12:20:43.434" v="13924" actId="20577"/>
          <ac:spMkLst>
            <pc:docMk/>
            <pc:sldMk cId="2510867526" sldId="2076138317"/>
            <ac:spMk id="5" creationId="{007C2C26-EFD2-E847-AEA7-5CEF245E0904}"/>
          </ac:spMkLst>
        </pc:spChg>
      </pc:sldChg>
      <pc:sldChg chg="add">
        <pc:chgData name="Damien Aicheh" userId="d1c61494-71f4-494c-8dd8-8244e5c466b0" providerId="ADAL" clId="{94FD653F-C5DD-45CC-95F5-85A9F4349EA8}" dt="2023-06-01T12:21:01.943" v="13927"/>
        <pc:sldMkLst>
          <pc:docMk/>
          <pc:sldMk cId="4118636388" sldId="2076138318"/>
        </pc:sldMkLst>
      </pc:sldChg>
      <pc:sldChg chg="add ord">
        <pc:chgData name="Damien Aicheh" userId="d1c61494-71f4-494c-8dd8-8244e5c466b0" providerId="ADAL" clId="{94FD653F-C5DD-45CC-95F5-85A9F4349EA8}" dt="2023-06-01T14:26:31.050" v="16744"/>
        <pc:sldMkLst>
          <pc:docMk/>
          <pc:sldMk cId="1369425493" sldId="2076138319"/>
        </pc:sldMkLst>
      </pc:sldChg>
      <pc:sldChg chg="add del">
        <pc:chgData name="Damien Aicheh" userId="d1c61494-71f4-494c-8dd8-8244e5c466b0" providerId="ADAL" clId="{94FD653F-C5DD-45CC-95F5-85A9F4349EA8}" dt="2023-06-01T12:26:40.889" v="14253"/>
        <pc:sldMkLst>
          <pc:docMk/>
          <pc:sldMk cId="615954682" sldId="2076138320"/>
        </pc:sldMkLst>
      </pc:sldChg>
      <pc:sldChg chg="add">
        <pc:chgData name="Damien Aicheh" userId="d1c61494-71f4-494c-8dd8-8244e5c466b0" providerId="ADAL" clId="{94FD653F-C5DD-45CC-95F5-85A9F4349EA8}" dt="2023-06-01T12:26:44.767" v="14254"/>
        <pc:sldMkLst>
          <pc:docMk/>
          <pc:sldMk cId="4265813636" sldId="2076138320"/>
        </pc:sldMkLst>
      </pc:sldChg>
      <pc:sldChg chg="addSp delSp modSp add mod">
        <pc:chgData name="Damien Aicheh" userId="d1c61494-71f4-494c-8dd8-8244e5c466b0" providerId="ADAL" clId="{94FD653F-C5DD-45CC-95F5-85A9F4349EA8}" dt="2023-06-06T15:19:26.579" v="27179" actId="13926"/>
        <pc:sldMkLst>
          <pc:docMk/>
          <pc:sldMk cId="2728017098" sldId="2076138321"/>
        </pc:sldMkLst>
        <pc:spChg chg="mod">
          <ac:chgData name="Damien Aicheh" userId="d1c61494-71f4-494c-8dd8-8244e5c466b0" providerId="ADAL" clId="{94FD653F-C5DD-45CC-95F5-85A9F4349EA8}" dt="2023-06-06T15:01:39.733" v="25911" actId="6549"/>
          <ac:spMkLst>
            <pc:docMk/>
            <pc:sldMk cId="2728017098" sldId="2076138321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26.579" v="27179" actId="13926"/>
          <ac:spMkLst>
            <pc:docMk/>
            <pc:sldMk cId="2728017098" sldId="2076138321"/>
            <ac:spMk id="14" creationId="{E307D465-5D56-0B41-96C4-901FFC2422DF}"/>
          </ac:spMkLst>
        </pc:spChg>
        <pc:picChg chg="add del mod">
          <ac:chgData name="Damien Aicheh" userId="d1c61494-71f4-494c-8dd8-8244e5c466b0" providerId="ADAL" clId="{94FD653F-C5DD-45CC-95F5-85A9F4349EA8}" dt="2023-06-06T14:58:53.994" v="25777" actId="478"/>
          <ac:picMkLst>
            <pc:docMk/>
            <pc:sldMk cId="2728017098" sldId="2076138321"/>
            <ac:picMk id="4" creationId="{9A691B35-CEB1-00CF-11B9-5BB272B965ED}"/>
          </ac:picMkLst>
        </pc:picChg>
      </pc:sldChg>
      <pc:sldChg chg="modSp add del mod">
        <pc:chgData name="Damien Aicheh" userId="d1c61494-71f4-494c-8dd8-8244e5c466b0" providerId="ADAL" clId="{94FD653F-C5DD-45CC-95F5-85A9F4349EA8}" dt="2023-06-01T12:26:40.889" v="14253"/>
        <pc:sldMkLst>
          <pc:docMk/>
          <pc:sldMk cId="3652253924" sldId="2076138321"/>
        </pc:sldMkLst>
        <pc:spChg chg="mod">
          <ac:chgData name="Damien Aicheh" userId="d1c61494-71f4-494c-8dd8-8244e5c466b0" providerId="ADAL" clId="{94FD653F-C5DD-45CC-95F5-85A9F4349EA8}" dt="2023-06-01T12:26:40.517" v="14252" actId="20577"/>
          <ac:spMkLst>
            <pc:docMk/>
            <pc:sldMk cId="3652253924" sldId="2076138321"/>
            <ac:spMk id="14" creationId="{E307D465-5D56-0B41-96C4-901FFC2422DF}"/>
          </ac:spMkLst>
        </pc:spChg>
      </pc:sldChg>
      <pc:sldChg chg="add">
        <pc:chgData name="Damien Aicheh" userId="d1c61494-71f4-494c-8dd8-8244e5c466b0" providerId="ADAL" clId="{94FD653F-C5DD-45CC-95F5-85A9F4349EA8}" dt="2023-06-01T12:35:21.356" v="14546"/>
        <pc:sldMkLst>
          <pc:docMk/>
          <pc:sldMk cId="1307914384" sldId="2076138322"/>
        </pc:sldMkLst>
      </pc:sldChg>
      <pc:sldChg chg="addSp delSp modSp add mod">
        <pc:chgData name="Damien Aicheh" userId="d1c61494-71f4-494c-8dd8-8244e5c466b0" providerId="ADAL" clId="{94FD653F-C5DD-45CC-95F5-85A9F4349EA8}" dt="2023-06-01T12:38:18.310" v="14561" actId="207"/>
        <pc:sldMkLst>
          <pc:docMk/>
          <pc:sldMk cId="1039701800" sldId="2076138323"/>
        </pc:sldMkLst>
        <pc:spChg chg="mod">
          <ac:chgData name="Damien Aicheh" userId="d1c61494-71f4-494c-8dd8-8244e5c466b0" providerId="ADAL" clId="{94FD653F-C5DD-45CC-95F5-85A9F4349EA8}" dt="2023-06-01T12:37:02.244" v="14553" actId="20577"/>
          <ac:spMkLst>
            <pc:docMk/>
            <pc:sldMk cId="1039701800" sldId="2076138323"/>
            <ac:spMk id="2" creationId="{51DBA36C-7759-9932-E4E3-8E4B4A89C8AF}"/>
          </ac:spMkLst>
        </pc:spChg>
        <pc:spChg chg="add del mod">
          <ac:chgData name="Damien Aicheh" userId="d1c61494-71f4-494c-8dd8-8244e5c466b0" providerId="ADAL" clId="{94FD653F-C5DD-45CC-95F5-85A9F4349EA8}" dt="2023-06-01T12:37:10.293" v="14555" actId="478"/>
          <ac:spMkLst>
            <pc:docMk/>
            <pc:sldMk cId="1039701800" sldId="2076138323"/>
            <ac:spMk id="5" creationId="{E5E532AF-F967-DB0F-8CCF-29DE08FB8BAC}"/>
          </ac:spMkLst>
        </pc:spChg>
        <pc:spChg chg="del">
          <ac:chgData name="Damien Aicheh" userId="d1c61494-71f4-494c-8dd8-8244e5c466b0" providerId="ADAL" clId="{94FD653F-C5DD-45CC-95F5-85A9F4349EA8}" dt="2023-06-01T12:37:08.134" v="14554" actId="478"/>
          <ac:spMkLst>
            <pc:docMk/>
            <pc:sldMk cId="1039701800" sldId="2076138323"/>
            <ac:spMk id="8" creationId="{07734D48-61E3-BEF4-2865-B6C63BA49F5D}"/>
          </ac:spMkLst>
        </pc:spChg>
        <pc:graphicFrameChg chg="add mod">
          <ac:chgData name="Damien Aicheh" userId="d1c61494-71f4-494c-8dd8-8244e5c466b0" providerId="ADAL" clId="{94FD653F-C5DD-45CC-95F5-85A9F4349EA8}" dt="2023-06-01T12:38:18.310" v="14561" actId="207"/>
          <ac:graphicFrameMkLst>
            <pc:docMk/>
            <pc:sldMk cId="1039701800" sldId="2076138323"/>
            <ac:graphicFrameMk id="3" creationId="{89B3A7EF-5771-F79B-7F21-FD50B670A312}"/>
          </ac:graphicFrameMkLst>
        </pc:graphicFrameChg>
        <pc:picChg chg="del">
          <ac:chgData name="Damien Aicheh" userId="d1c61494-71f4-494c-8dd8-8244e5c466b0" providerId="ADAL" clId="{94FD653F-C5DD-45CC-95F5-85A9F4349EA8}" dt="2023-06-01T12:36:50.759" v="14549" actId="478"/>
          <ac:picMkLst>
            <pc:docMk/>
            <pc:sldMk cId="1039701800" sldId="2076138323"/>
            <ac:picMk id="12" creationId="{7AA49CD3-8DFF-A9E1-E3F0-2AEF89DB65D1}"/>
          </ac:picMkLst>
        </pc:picChg>
      </pc:sldChg>
      <pc:sldChg chg="add">
        <pc:chgData name="Damien Aicheh" userId="d1c61494-71f4-494c-8dd8-8244e5c466b0" providerId="ADAL" clId="{94FD653F-C5DD-45CC-95F5-85A9F4349EA8}" dt="2023-06-01T12:45:02.934" v="14562"/>
        <pc:sldMkLst>
          <pc:docMk/>
          <pc:sldMk cId="3561978922" sldId="2076138324"/>
        </pc:sldMkLst>
      </pc:sldChg>
      <pc:sldChg chg="modSp add mod">
        <pc:chgData name="Damien Aicheh" userId="d1c61494-71f4-494c-8dd8-8244e5c466b0" providerId="ADAL" clId="{94FD653F-C5DD-45CC-95F5-85A9F4349EA8}" dt="2023-06-06T14:05:19.965" v="25658" actId="113"/>
        <pc:sldMkLst>
          <pc:docMk/>
          <pc:sldMk cId="3369861628" sldId="2076138325"/>
        </pc:sldMkLst>
        <pc:spChg chg="mod">
          <ac:chgData name="Damien Aicheh" userId="d1c61494-71f4-494c-8dd8-8244e5c466b0" providerId="ADAL" clId="{94FD653F-C5DD-45CC-95F5-85A9F4349EA8}" dt="2023-06-06T14:05:19.965" v="25658" actId="113"/>
          <ac:spMkLst>
            <pc:docMk/>
            <pc:sldMk cId="3369861628" sldId="2076138325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4:04:15.121" v="25641" actId="13926"/>
          <ac:spMkLst>
            <pc:docMk/>
            <pc:sldMk cId="3369861628" sldId="2076138325"/>
            <ac:spMk id="14" creationId="{E307D465-5D56-0B41-96C4-901FFC2422DF}"/>
          </ac:spMkLst>
        </pc:spChg>
      </pc:sldChg>
      <pc:sldChg chg="modSp add mod">
        <pc:chgData name="Damien Aicheh" userId="d1c61494-71f4-494c-8dd8-8244e5c466b0" providerId="ADAL" clId="{94FD653F-C5DD-45CC-95F5-85A9F4349EA8}" dt="2023-06-01T13:22:46.353" v="15362"/>
        <pc:sldMkLst>
          <pc:docMk/>
          <pc:sldMk cId="2244328841" sldId="2076138326"/>
        </pc:sldMkLst>
        <pc:spChg chg="mod">
          <ac:chgData name="Damien Aicheh" userId="d1c61494-71f4-494c-8dd8-8244e5c466b0" providerId="ADAL" clId="{94FD653F-C5DD-45CC-95F5-85A9F4349EA8}" dt="2023-06-01T13:22:46.353" v="15362"/>
          <ac:spMkLst>
            <pc:docMk/>
            <pc:sldMk cId="2244328841" sldId="2076138326"/>
            <ac:spMk id="5" creationId="{007C2C26-EFD2-E847-AEA7-5CEF245E0904}"/>
          </ac:spMkLst>
        </pc:spChg>
      </pc:sldChg>
      <pc:sldChg chg="modSp add del mod ord">
        <pc:chgData name="Damien Aicheh" userId="d1c61494-71f4-494c-8dd8-8244e5c466b0" providerId="ADAL" clId="{94FD653F-C5DD-45CC-95F5-85A9F4349EA8}" dt="2023-06-07T12:54:41.621" v="30652" actId="47"/>
        <pc:sldMkLst>
          <pc:docMk/>
          <pc:sldMk cId="1959499583" sldId="2076138327"/>
        </pc:sldMkLst>
        <pc:spChg chg="mod">
          <ac:chgData name="Damien Aicheh" userId="d1c61494-71f4-494c-8dd8-8244e5c466b0" providerId="ADAL" clId="{94FD653F-C5DD-45CC-95F5-85A9F4349EA8}" dt="2023-06-01T12:53:43.415" v="14840" actId="6549"/>
          <ac:spMkLst>
            <pc:docMk/>
            <pc:sldMk cId="1959499583" sldId="2076138327"/>
            <ac:spMk id="3" creationId="{4A894E9A-62D1-8D11-F4C0-A0F03FD1BC37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1T13:04:51.359" v="15056" actId="478"/>
        <pc:sldMkLst>
          <pc:docMk/>
          <pc:sldMk cId="884674336" sldId="2076138328"/>
        </pc:sldMkLst>
        <pc:spChg chg="add del mod">
          <ac:chgData name="Damien Aicheh" userId="d1c61494-71f4-494c-8dd8-8244e5c466b0" providerId="ADAL" clId="{94FD653F-C5DD-45CC-95F5-85A9F4349EA8}" dt="2023-06-01T13:04:51.359" v="15056" actId="478"/>
          <ac:spMkLst>
            <pc:docMk/>
            <pc:sldMk cId="884674336" sldId="2076138328"/>
            <ac:spMk id="2" creationId="{037C5FF0-8E38-38D0-A9F9-9A3EC0D86CD8}"/>
          </ac:spMkLst>
        </pc:spChg>
        <pc:spChg chg="mod">
          <ac:chgData name="Damien Aicheh" userId="d1c61494-71f4-494c-8dd8-8244e5c466b0" providerId="ADAL" clId="{94FD653F-C5DD-45CC-95F5-85A9F4349EA8}" dt="2023-06-01T13:01:45.528" v="14989" actId="20577"/>
          <ac:spMkLst>
            <pc:docMk/>
            <pc:sldMk cId="884674336" sldId="2076138328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1T13:03:37.450" v="15044" actId="14100"/>
          <ac:spMkLst>
            <pc:docMk/>
            <pc:sldMk cId="884674336" sldId="2076138328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6-01T13:04:51.359" v="15056" actId="478"/>
          <ac:picMkLst>
            <pc:docMk/>
            <pc:sldMk cId="884674336" sldId="2076138328"/>
            <ac:picMk id="4" creationId="{8224CFB7-BD36-AE42-ECAE-FD8649E5FC80}"/>
          </ac:picMkLst>
        </pc:picChg>
        <pc:picChg chg="add mod">
          <ac:chgData name="Damien Aicheh" userId="d1c61494-71f4-494c-8dd8-8244e5c466b0" providerId="ADAL" clId="{94FD653F-C5DD-45CC-95F5-85A9F4349EA8}" dt="2023-06-01T13:04:44.111" v="15054" actId="14100"/>
          <ac:picMkLst>
            <pc:docMk/>
            <pc:sldMk cId="884674336" sldId="2076138328"/>
            <ac:picMk id="6" creationId="{2038C03C-62F6-8258-4F55-6C0058CE88BE}"/>
          </ac:picMkLst>
        </pc:picChg>
      </pc:sldChg>
      <pc:sldChg chg="modSp add mod">
        <pc:chgData name="Damien Aicheh" userId="d1c61494-71f4-494c-8dd8-8244e5c466b0" providerId="ADAL" clId="{94FD653F-C5DD-45CC-95F5-85A9F4349EA8}" dt="2023-06-01T13:22:08.151" v="15316" actId="113"/>
        <pc:sldMkLst>
          <pc:docMk/>
          <pc:sldMk cId="3616164703" sldId="2076138329"/>
        </pc:sldMkLst>
        <pc:spChg chg="mod">
          <ac:chgData name="Damien Aicheh" userId="d1c61494-71f4-494c-8dd8-8244e5c466b0" providerId="ADAL" clId="{94FD653F-C5DD-45CC-95F5-85A9F4349EA8}" dt="2023-06-01T13:22:08.151" v="15316" actId="113"/>
          <ac:spMkLst>
            <pc:docMk/>
            <pc:sldMk cId="3616164703" sldId="2076138329"/>
            <ac:spMk id="15" creationId="{7AFD9358-0F0F-DD41-8430-DD40142A3348}"/>
          </ac:spMkLst>
        </pc:spChg>
      </pc:sldChg>
      <pc:sldChg chg="add del">
        <pc:chgData name="Damien Aicheh" userId="d1c61494-71f4-494c-8dd8-8244e5c466b0" providerId="ADAL" clId="{94FD653F-C5DD-45CC-95F5-85A9F4349EA8}" dt="2023-06-01T13:00:30.444" v="14931"/>
        <pc:sldMkLst>
          <pc:docMk/>
          <pc:sldMk cId="4125695792" sldId="2076138329"/>
        </pc:sldMkLst>
      </pc:sldChg>
      <pc:sldChg chg="add del">
        <pc:chgData name="Damien Aicheh" userId="d1c61494-71f4-494c-8dd8-8244e5c466b0" providerId="ADAL" clId="{94FD653F-C5DD-45CC-95F5-85A9F4349EA8}" dt="2023-06-01T13:00:30.036" v="14928"/>
        <pc:sldMkLst>
          <pc:docMk/>
          <pc:sldMk cId="638200242" sldId="2076138330"/>
        </pc:sldMkLst>
      </pc:sldChg>
      <pc:sldChg chg="addSp modSp add mod">
        <pc:chgData name="Damien Aicheh" userId="d1c61494-71f4-494c-8dd8-8244e5c466b0" providerId="ADAL" clId="{94FD653F-C5DD-45CC-95F5-85A9F4349EA8}" dt="2023-06-01T13:20:43.674" v="15288" actId="1076"/>
        <pc:sldMkLst>
          <pc:docMk/>
          <pc:sldMk cId="2355842231" sldId="2076138330"/>
        </pc:sldMkLst>
        <pc:spChg chg="mod">
          <ac:chgData name="Damien Aicheh" userId="d1c61494-71f4-494c-8dd8-8244e5c466b0" providerId="ADAL" clId="{94FD653F-C5DD-45CC-95F5-85A9F4349EA8}" dt="2023-06-01T13:20:08.981" v="15282" actId="20577"/>
          <ac:spMkLst>
            <pc:docMk/>
            <pc:sldMk cId="2355842231" sldId="2076138330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1T13:20:19.316" v="15284" actId="113"/>
          <ac:spMkLst>
            <pc:docMk/>
            <pc:sldMk cId="2355842231" sldId="2076138330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1T13:20:43.674" v="15288" actId="1076"/>
          <ac:picMkLst>
            <pc:docMk/>
            <pc:sldMk cId="2355842231" sldId="2076138330"/>
            <ac:picMk id="3" creationId="{DF67D5E5-E969-9643-6F4C-93A129C7E2FB}"/>
          </ac:picMkLst>
        </pc:picChg>
      </pc:sldChg>
      <pc:sldChg chg="add del">
        <pc:chgData name="Damien Aicheh" userId="d1c61494-71f4-494c-8dd8-8244e5c466b0" providerId="ADAL" clId="{94FD653F-C5DD-45CC-95F5-85A9F4349EA8}" dt="2023-06-01T13:20:53.617" v="15289" actId="47"/>
        <pc:sldMkLst>
          <pc:docMk/>
          <pc:sldMk cId="3935571962" sldId="2076138331"/>
        </pc:sldMkLst>
      </pc:sldChg>
      <pc:sldChg chg="add del">
        <pc:chgData name="Damien Aicheh" userId="d1c61494-71f4-494c-8dd8-8244e5c466b0" providerId="ADAL" clId="{94FD653F-C5DD-45CC-95F5-85A9F4349EA8}" dt="2023-06-01T13:00:16.495" v="14922"/>
        <pc:sldMkLst>
          <pc:docMk/>
          <pc:sldMk cId="4060073707" sldId="2076138331"/>
        </pc:sldMkLst>
      </pc:sldChg>
      <pc:sldChg chg="add del">
        <pc:chgData name="Damien Aicheh" userId="d1c61494-71f4-494c-8dd8-8244e5c466b0" providerId="ADAL" clId="{94FD653F-C5DD-45CC-95F5-85A9F4349EA8}" dt="2023-06-01T13:20:53.617" v="15289" actId="47"/>
        <pc:sldMkLst>
          <pc:docMk/>
          <pc:sldMk cId="275634833" sldId="2076138332"/>
        </pc:sldMkLst>
      </pc:sldChg>
      <pc:sldChg chg="addSp delSp modSp add mod">
        <pc:chgData name="Damien Aicheh" userId="d1c61494-71f4-494c-8dd8-8244e5c466b0" providerId="ADAL" clId="{94FD653F-C5DD-45CC-95F5-85A9F4349EA8}" dt="2023-06-01T13:10:55.749" v="15164" actId="1076"/>
        <pc:sldMkLst>
          <pc:docMk/>
          <pc:sldMk cId="1949310347" sldId="2076138333"/>
        </pc:sldMkLst>
        <pc:spChg chg="del mod">
          <ac:chgData name="Damien Aicheh" userId="d1c61494-71f4-494c-8dd8-8244e5c466b0" providerId="ADAL" clId="{94FD653F-C5DD-45CC-95F5-85A9F4349EA8}" dt="2023-06-01T13:10:23.407" v="15155"/>
          <ac:spMkLst>
            <pc:docMk/>
            <pc:sldMk cId="1949310347" sldId="2076138333"/>
            <ac:spMk id="2" creationId="{037C5FF0-8E38-38D0-A9F9-9A3EC0D86CD8}"/>
          </ac:spMkLst>
        </pc:spChg>
        <pc:spChg chg="add mod">
          <ac:chgData name="Damien Aicheh" userId="d1c61494-71f4-494c-8dd8-8244e5c466b0" providerId="ADAL" clId="{94FD653F-C5DD-45CC-95F5-85A9F4349EA8}" dt="2023-06-01T13:10:54.356" v="15163" actId="1076"/>
          <ac:spMkLst>
            <pc:docMk/>
            <pc:sldMk cId="1949310347" sldId="2076138333"/>
            <ac:spMk id="3" creationId="{C3D94F41-4315-A41D-4E03-68DF2337CFE5}"/>
          </ac:spMkLst>
        </pc:spChg>
        <pc:spChg chg="mod">
          <ac:chgData name="Damien Aicheh" userId="d1c61494-71f4-494c-8dd8-8244e5c466b0" providerId="ADAL" clId="{94FD653F-C5DD-45CC-95F5-85A9F4349EA8}" dt="2023-06-01T13:04:59.630" v="15065" actId="20577"/>
          <ac:spMkLst>
            <pc:docMk/>
            <pc:sldMk cId="1949310347" sldId="2076138333"/>
            <ac:spMk id="15" creationId="{7AFD9358-0F0F-DD41-8430-DD40142A3348}"/>
          </ac:spMkLst>
        </pc:spChg>
        <pc:picChg chg="mod">
          <ac:chgData name="Damien Aicheh" userId="d1c61494-71f4-494c-8dd8-8244e5c466b0" providerId="ADAL" clId="{94FD653F-C5DD-45CC-95F5-85A9F4349EA8}" dt="2023-06-01T13:10:51.966" v="15162" actId="1076"/>
          <ac:picMkLst>
            <pc:docMk/>
            <pc:sldMk cId="1949310347" sldId="2076138333"/>
            <ac:picMk id="4" creationId="{8224CFB7-BD36-AE42-ECAE-FD8649E5FC80}"/>
          </ac:picMkLst>
        </pc:picChg>
        <pc:picChg chg="del">
          <ac:chgData name="Damien Aicheh" userId="d1c61494-71f4-494c-8dd8-8244e5c466b0" providerId="ADAL" clId="{94FD653F-C5DD-45CC-95F5-85A9F4349EA8}" dt="2023-06-01T13:04:53.401" v="15057" actId="478"/>
          <ac:picMkLst>
            <pc:docMk/>
            <pc:sldMk cId="1949310347" sldId="2076138333"/>
            <ac:picMk id="6" creationId="{2038C03C-62F6-8258-4F55-6C0058CE88BE}"/>
          </ac:picMkLst>
        </pc:picChg>
        <pc:picChg chg="add mod">
          <ac:chgData name="Damien Aicheh" userId="d1c61494-71f4-494c-8dd8-8244e5c466b0" providerId="ADAL" clId="{94FD653F-C5DD-45CC-95F5-85A9F4349EA8}" dt="2023-06-01T13:10:55.749" v="15164" actId="1076"/>
          <ac:picMkLst>
            <pc:docMk/>
            <pc:sldMk cId="1949310347" sldId="2076138333"/>
            <ac:picMk id="7" creationId="{852605FE-C676-07DD-3A47-5077B749908F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1T13:19:20.800" v="15252" actId="1076"/>
        <pc:sldMkLst>
          <pc:docMk/>
          <pc:sldMk cId="1766348205" sldId="2076138334"/>
        </pc:sldMkLst>
        <pc:spChg chg="add del">
          <ac:chgData name="Damien Aicheh" userId="d1c61494-71f4-494c-8dd8-8244e5c466b0" providerId="ADAL" clId="{94FD653F-C5DD-45CC-95F5-85A9F4349EA8}" dt="2023-06-01T13:13:47.618" v="15227"/>
          <ac:spMkLst>
            <pc:docMk/>
            <pc:sldMk cId="1766348205" sldId="2076138334"/>
            <ac:spMk id="2" creationId="{7518F509-B0FE-B061-5080-46B5A8149086}"/>
          </ac:spMkLst>
        </pc:spChg>
        <pc:spChg chg="del">
          <ac:chgData name="Damien Aicheh" userId="d1c61494-71f4-494c-8dd8-8244e5c466b0" providerId="ADAL" clId="{94FD653F-C5DD-45CC-95F5-85A9F4349EA8}" dt="2023-06-01T13:12:23.878" v="15168" actId="478"/>
          <ac:spMkLst>
            <pc:docMk/>
            <pc:sldMk cId="1766348205" sldId="2076138334"/>
            <ac:spMk id="3" creationId="{C3D94F41-4315-A41D-4E03-68DF2337CFE5}"/>
          </ac:spMkLst>
        </pc:spChg>
        <pc:spChg chg="add del">
          <ac:chgData name="Damien Aicheh" userId="d1c61494-71f4-494c-8dd8-8244e5c466b0" providerId="ADAL" clId="{94FD653F-C5DD-45CC-95F5-85A9F4349EA8}" dt="2023-06-01T13:13:52.533" v="15229"/>
          <ac:spMkLst>
            <pc:docMk/>
            <pc:sldMk cId="1766348205" sldId="2076138334"/>
            <ac:spMk id="5" creationId="{623932C0-BE7B-90F2-1C40-FFB216041953}"/>
          </ac:spMkLst>
        </pc:spChg>
        <pc:spChg chg="add del">
          <ac:chgData name="Damien Aicheh" userId="d1c61494-71f4-494c-8dd8-8244e5c466b0" providerId="ADAL" clId="{94FD653F-C5DD-45CC-95F5-85A9F4349EA8}" dt="2023-06-01T13:14:14.713" v="15234"/>
          <ac:spMkLst>
            <pc:docMk/>
            <pc:sldMk cId="1766348205" sldId="2076138334"/>
            <ac:spMk id="6" creationId="{833A87AC-89BD-35A1-0655-0C4A6CFA803D}"/>
          </ac:spMkLst>
        </pc:spChg>
        <pc:spChg chg="add del">
          <ac:chgData name="Damien Aicheh" userId="d1c61494-71f4-494c-8dd8-8244e5c466b0" providerId="ADAL" clId="{94FD653F-C5DD-45CC-95F5-85A9F4349EA8}" dt="2023-06-01T13:14:16.109" v="15236"/>
          <ac:spMkLst>
            <pc:docMk/>
            <pc:sldMk cId="1766348205" sldId="2076138334"/>
            <ac:spMk id="8" creationId="{A1499A94-4DC7-7776-89A8-31C2659279BD}"/>
          </ac:spMkLst>
        </pc:spChg>
        <pc:spChg chg="mod">
          <ac:chgData name="Damien Aicheh" userId="d1c61494-71f4-494c-8dd8-8244e5c466b0" providerId="ADAL" clId="{94FD653F-C5DD-45CC-95F5-85A9F4349EA8}" dt="2023-06-01T13:12:58.944" v="15211" actId="20577"/>
          <ac:spMkLst>
            <pc:docMk/>
            <pc:sldMk cId="1766348205" sldId="2076138334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1T13:16:08.338" v="15246" actId="20577"/>
          <ac:spMkLst>
            <pc:docMk/>
            <pc:sldMk cId="1766348205" sldId="2076138334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6-01T13:12:14.705" v="15166" actId="478"/>
          <ac:picMkLst>
            <pc:docMk/>
            <pc:sldMk cId="1766348205" sldId="2076138334"/>
            <ac:picMk id="4" creationId="{8224CFB7-BD36-AE42-ECAE-FD8649E5FC80}"/>
          </ac:picMkLst>
        </pc:picChg>
        <pc:picChg chg="del">
          <ac:chgData name="Damien Aicheh" userId="d1c61494-71f4-494c-8dd8-8244e5c466b0" providerId="ADAL" clId="{94FD653F-C5DD-45CC-95F5-85A9F4349EA8}" dt="2023-06-01T13:12:14.705" v="15166" actId="478"/>
          <ac:picMkLst>
            <pc:docMk/>
            <pc:sldMk cId="1766348205" sldId="2076138334"/>
            <ac:picMk id="7" creationId="{852605FE-C676-07DD-3A47-5077B749908F}"/>
          </ac:picMkLst>
        </pc:picChg>
        <pc:picChg chg="add mod">
          <ac:chgData name="Damien Aicheh" userId="d1c61494-71f4-494c-8dd8-8244e5c466b0" providerId="ADAL" clId="{94FD653F-C5DD-45CC-95F5-85A9F4349EA8}" dt="2023-06-01T13:19:20.800" v="15252" actId="1076"/>
          <ac:picMkLst>
            <pc:docMk/>
            <pc:sldMk cId="1766348205" sldId="2076138334"/>
            <ac:picMk id="10" creationId="{A689C7B1-19BB-6644-C617-D4992ECB8835}"/>
          </ac:picMkLst>
        </pc:picChg>
      </pc:sldChg>
      <pc:sldChg chg="modSp add mod">
        <pc:chgData name="Damien Aicheh" userId="d1c61494-71f4-494c-8dd8-8244e5c466b0" providerId="ADAL" clId="{94FD653F-C5DD-45CC-95F5-85A9F4349EA8}" dt="2023-06-01T13:34:41.808" v="15408" actId="20577"/>
        <pc:sldMkLst>
          <pc:docMk/>
          <pc:sldMk cId="3949327446" sldId="2076138335"/>
        </pc:sldMkLst>
        <pc:spChg chg="mod">
          <ac:chgData name="Damien Aicheh" userId="d1c61494-71f4-494c-8dd8-8244e5c466b0" providerId="ADAL" clId="{94FD653F-C5DD-45CC-95F5-85A9F4349EA8}" dt="2023-06-01T13:34:41.808" v="15408" actId="20577"/>
          <ac:spMkLst>
            <pc:docMk/>
            <pc:sldMk cId="3949327446" sldId="2076138335"/>
            <ac:spMk id="5" creationId="{007C2C26-EFD2-E847-AEA7-5CEF245E0904}"/>
          </ac:spMkLst>
        </pc:spChg>
      </pc:sldChg>
      <pc:sldChg chg="modSp add mod">
        <pc:chgData name="Damien Aicheh" userId="d1c61494-71f4-494c-8dd8-8244e5c466b0" providerId="ADAL" clId="{94FD653F-C5DD-45CC-95F5-85A9F4349EA8}" dt="2023-06-05T14:33:16.082" v="22985" actId="115"/>
        <pc:sldMkLst>
          <pc:docMk/>
          <pc:sldMk cId="945562601" sldId="2076138336"/>
        </pc:sldMkLst>
        <pc:spChg chg="mod">
          <ac:chgData name="Damien Aicheh" userId="d1c61494-71f4-494c-8dd8-8244e5c466b0" providerId="ADAL" clId="{94FD653F-C5DD-45CC-95F5-85A9F4349EA8}" dt="2023-06-05T14:33:16.082" v="22985" actId="115"/>
          <ac:spMkLst>
            <pc:docMk/>
            <pc:sldMk cId="945562601" sldId="2076138336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1T13:35:14.830" v="15436" actId="20577"/>
          <ac:spMkLst>
            <pc:docMk/>
            <pc:sldMk cId="945562601" sldId="2076138336"/>
            <ac:spMk id="14" creationId="{E307D465-5D56-0B41-96C4-901FFC2422DF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14:33:49.937" v="22991" actId="113"/>
        <pc:sldMkLst>
          <pc:docMk/>
          <pc:sldMk cId="3031092944" sldId="2076138337"/>
        </pc:sldMkLst>
        <pc:spChg chg="mod">
          <ac:chgData name="Damien Aicheh" userId="d1c61494-71f4-494c-8dd8-8244e5c466b0" providerId="ADAL" clId="{94FD653F-C5DD-45CC-95F5-85A9F4349EA8}" dt="2023-06-05T14:33:49.937" v="22991" actId="113"/>
          <ac:spMkLst>
            <pc:docMk/>
            <pc:sldMk cId="3031092944" sldId="2076138337"/>
            <ac:spMk id="3" creationId="{4A894E9A-62D1-8D11-F4C0-A0F03FD1BC37}"/>
          </ac:spMkLst>
        </pc:spChg>
        <pc:spChg chg="add mod">
          <ac:chgData name="Damien Aicheh" userId="d1c61494-71f4-494c-8dd8-8244e5c466b0" providerId="ADAL" clId="{94FD653F-C5DD-45CC-95F5-85A9F4349EA8}" dt="2023-06-01T14:03:19.632" v="16091" actId="20577"/>
          <ac:spMkLst>
            <pc:docMk/>
            <pc:sldMk cId="3031092944" sldId="2076138337"/>
            <ac:spMk id="7" creationId="{F85DFE48-AF09-D563-F571-889AAE974A2C}"/>
          </ac:spMkLst>
        </pc:spChg>
        <pc:spChg chg="mod">
          <ac:chgData name="Damien Aicheh" userId="d1c61494-71f4-494c-8dd8-8244e5c466b0" providerId="ADAL" clId="{94FD653F-C5DD-45CC-95F5-85A9F4349EA8}" dt="2023-06-01T13:46:03.768" v="15707" actId="20577"/>
          <ac:spMkLst>
            <pc:docMk/>
            <pc:sldMk cId="3031092944" sldId="2076138337"/>
            <ac:spMk id="14" creationId="{E307D465-5D56-0B41-96C4-901FFC2422DF}"/>
          </ac:spMkLst>
        </pc:spChg>
        <pc:picChg chg="add del mod">
          <ac:chgData name="Damien Aicheh" userId="d1c61494-71f4-494c-8dd8-8244e5c466b0" providerId="ADAL" clId="{94FD653F-C5DD-45CC-95F5-85A9F4349EA8}" dt="2023-06-01T13:47:29.273" v="15744" actId="478"/>
          <ac:picMkLst>
            <pc:docMk/>
            <pc:sldMk cId="3031092944" sldId="2076138337"/>
            <ac:picMk id="4" creationId="{2E7A3209-85A7-B34D-F56D-288980FFEE3D}"/>
          </ac:picMkLst>
        </pc:picChg>
        <pc:picChg chg="add mod">
          <ac:chgData name="Damien Aicheh" userId="d1c61494-71f4-494c-8dd8-8244e5c466b0" providerId="ADAL" clId="{94FD653F-C5DD-45CC-95F5-85A9F4349EA8}" dt="2023-06-01T13:48:20.952" v="15902" actId="1076"/>
          <ac:picMkLst>
            <pc:docMk/>
            <pc:sldMk cId="3031092944" sldId="2076138337"/>
            <ac:picMk id="6" creationId="{71FAFA82-4CE3-90BD-128B-30E50F2DFF23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09:47:38.207" v="21140" actId="20577"/>
        <pc:sldMkLst>
          <pc:docMk/>
          <pc:sldMk cId="2730120918" sldId="2076138338"/>
        </pc:sldMkLst>
        <pc:spChg chg="mod">
          <ac:chgData name="Damien Aicheh" userId="d1c61494-71f4-494c-8dd8-8244e5c466b0" providerId="ADAL" clId="{94FD653F-C5DD-45CC-95F5-85A9F4349EA8}" dt="2023-06-05T09:47:38.207" v="21140" actId="20577"/>
          <ac:spMkLst>
            <pc:docMk/>
            <pc:sldMk cId="2730120918" sldId="2076138338"/>
            <ac:spMk id="3" creationId="{4A894E9A-62D1-8D11-F4C0-A0F03FD1BC37}"/>
          </ac:spMkLst>
        </pc:spChg>
        <pc:spChg chg="add del mod">
          <ac:chgData name="Damien Aicheh" userId="d1c61494-71f4-494c-8dd8-8244e5c466b0" providerId="ADAL" clId="{94FD653F-C5DD-45CC-95F5-85A9F4349EA8}" dt="2023-06-05T09:47:22.400" v="21109" actId="478"/>
          <ac:spMkLst>
            <pc:docMk/>
            <pc:sldMk cId="2730120918" sldId="2076138338"/>
            <ac:spMk id="6" creationId="{048A8A61-A629-1286-63D5-FC9FA1329855}"/>
          </ac:spMkLst>
        </pc:spChg>
        <pc:spChg chg="mod">
          <ac:chgData name="Damien Aicheh" userId="d1c61494-71f4-494c-8dd8-8244e5c466b0" providerId="ADAL" clId="{94FD653F-C5DD-45CC-95F5-85A9F4349EA8}" dt="2023-06-01T13:54:41.516" v="16061" actId="20577"/>
          <ac:spMkLst>
            <pc:docMk/>
            <pc:sldMk cId="2730120918" sldId="2076138338"/>
            <ac:spMk id="14" creationId="{E307D465-5D56-0B41-96C4-901FFC2422DF}"/>
          </ac:spMkLst>
        </pc:spChg>
        <pc:picChg chg="del">
          <ac:chgData name="Damien Aicheh" userId="d1c61494-71f4-494c-8dd8-8244e5c466b0" providerId="ADAL" clId="{94FD653F-C5DD-45CC-95F5-85A9F4349EA8}" dt="2023-06-01T13:53:34.520" v="15932" actId="478"/>
          <ac:picMkLst>
            <pc:docMk/>
            <pc:sldMk cId="2730120918" sldId="2076138338"/>
            <ac:picMk id="4" creationId="{2E7A3209-85A7-B34D-F56D-288980FFEE3D}"/>
          </ac:picMkLst>
        </pc:picChg>
        <pc:picChg chg="add mod">
          <ac:chgData name="Damien Aicheh" userId="d1c61494-71f4-494c-8dd8-8244e5c466b0" providerId="ADAL" clId="{94FD653F-C5DD-45CC-95F5-85A9F4349EA8}" dt="2023-06-01T14:05:04.748" v="16092" actId="1076"/>
          <ac:picMkLst>
            <pc:docMk/>
            <pc:sldMk cId="2730120918" sldId="2076138338"/>
            <ac:picMk id="5" creationId="{CB5BB4FD-F3E9-8B6D-015F-7C882945E291}"/>
          </ac:picMkLst>
        </pc:picChg>
      </pc:sldChg>
      <pc:sldChg chg="modSp add mod ord">
        <pc:chgData name="Damien Aicheh" userId="d1c61494-71f4-494c-8dd8-8244e5c466b0" providerId="ADAL" clId="{94FD653F-C5DD-45CC-95F5-85A9F4349EA8}" dt="2023-06-01T14:26:06.744" v="16742"/>
        <pc:sldMkLst>
          <pc:docMk/>
          <pc:sldMk cId="649021519" sldId="2076138339"/>
        </pc:sldMkLst>
        <pc:spChg chg="mod">
          <ac:chgData name="Damien Aicheh" userId="d1c61494-71f4-494c-8dd8-8244e5c466b0" providerId="ADAL" clId="{94FD653F-C5DD-45CC-95F5-85A9F4349EA8}" dt="2023-06-01T14:18:51.776" v="16121" actId="20577"/>
          <ac:spMkLst>
            <pc:docMk/>
            <pc:sldMk cId="649021519" sldId="2076138339"/>
            <ac:spMk id="5" creationId="{007C2C26-EFD2-E847-AEA7-5CEF245E0904}"/>
          </ac:spMkLst>
        </pc:spChg>
      </pc:sldChg>
      <pc:sldChg chg="modSp add mod ord">
        <pc:chgData name="Damien Aicheh" userId="d1c61494-71f4-494c-8dd8-8244e5c466b0" providerId="ADAL" clId="{94FD653F-C5DD-45CC-95F5-85A9F4349EA8}" dt="2023-06-20T08:04:22.227" v="32778" actId="14100"/>
        <pc:sldMkLst>
          <pc:docMk/>
          <pc:sldMk cId="105626663" sldId="2076138340"/>
        </pc:sldMkLst>
        <pc:spChg chg="mod">
          <ac:chgData name="Damien Aicheh" userId="d1c61494-71f4-494c-8dd8-8244e5c466b0" providerId="ADAL" clId="{94FD653F-C5DD-45CC-95F5-85A9F4349EA8}" dt="2023-06-20T08:04:22.227" v="32778" actId="14100"/>
          <ac:spMkLst>
            <pc:docMk/>
            <pc:sldMk cId="105626663" sldId="2076138340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1T14:22:34.051" v="16421" actId="13926"/>
          <ac:spMkLst>
            <pc:docMk/>
            <pc:sldMk cId="105626663" sldId="2076138340"/>
            <ac:spMk id="14" creationId="{E307D465-5D56-0B41-96C4-901FFC2422DF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5:34:25.121" v="23694" actId="20577"/>
        <pc:sldMkLst>
          <pc:docMk/>
          <pc:sldMk cId="866931641" sldId="2076138341"/>
        </pc:sldMkLst>
        <pc:spChg chg="add del">
          <ac:chgData name="Damien Aicheh" userId="d1c61494-71f4-494c-8dd8-8244e5c466b0" providerId="ADAL" clId="{94FD653F-C5DD-45CC-95F5-85A9F4349EA8}" dt="2023-06-01T14:24:31.110" v="16594"/>
          <ac:spMkLst>
            <pc:docMk/>
            <pc:sldMk cId="866931641" sldId="2076138341"/>
            <ac:spMk id="2" creationId="{2E86BC80-2778-128F-8BBD-4F74E66FAB31}"/>
          </ac:spMkLst>
        </pc:spChg>
        <pc:spChg chg="mod">
          <ac:chgData name="Damien Aicheh" userId="d1c61494-71f4-494c-8dd8-8244e5c466b0" providerId="ADAL" clId="{94FD653F-C5DD-45CC-95F5-85A9F4349EA8}" dt="2023-06-05T15:34:25.121" v="23694" actId="20577"/>
          <ac:spMkLst>
            <pc:docMk/>
            <pc:sldMk cId="866931641" sldId="2076138341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1T14:22:30.572" v="16420"/>
          <ac:spMkLst>
            <pc:docMk/>
            <pc:sldMk cId="866931641" sldId="2076138341"/>
            <ac:spMk id="14" creationId="{E307D465-5D56-0B41-96C4-901FFC2422DF}"/>
          </ac:spMkLst>
        </pc:spChg>
        <pc:picChg chg="add mod">
          <ac:chgData name="Damien Aicheh" userId="d1c61494-71f4-494c-8dd8-8244e5c466b0" providerId="ADAL" clId="{94FD653F-C5DD-45CC-95F5-85A9F4349EA8}" dt="2023-06-05T09:16:04.404" v="20634" actId="1076"/>
          <ac:picMkLst>
            <pc:docMk/>
            <pc:sldMk cId="866931641" sldId="2076138341"/>
            <ac:picMk id="4" creationId="{96EAD848-7DE6-A721-B277-9B6E32C432DC}"/>
          </ac:picMkLst>
        </pc:picChg>
      </pc:sldChg>
      <pc:sldChg chg="add">
        <pc:chgData name="Damien Aicheh" userId="d1c61494-71f4-494c-8dd8-8244e5c466b0" providerId="ADAL" clId="{94FD653F-C5DD-45CC-95F5-85A9F4349EA8}" dt="2023-06-01T14:34:36.674" v="16745"/>
        <pc:sldMkLst>
          <pc:docMk/>
          <pc:sldMk cId="361226269" sldId="2076138342"/>
        </pc:sldMkLst>
      </pc:sldChg>
      <pc:sldChg chg="modSp add mod">
        <pc:chgData name="Damien Aicheh" userId="d1c61494-71f4-494c-8dd8-8244e5c466b0" providerId="ADAL" clId="{94FD653F-C5DD-45CC-95F5-85A9F4349EA8}" dt="2023-06-08T08:37:35.255" v="32427" actId="13926"/>
        <pc:sldMkLst>
          <pc:docMk/>
          <pc:sldMk cId="2848180668" sldId="2076138343"/>
        </pc:sldMkLst>
        <pc:spChg chg="mod">
          <ac:chgData name="Damien Aicheh" userId="d1c61494-71f4-494c-8dd8-8244e5c466b0" providerId="ADAL" clId="{94FD653F-C5DD-45CC-95F5-85A9F4349EA8}" dt="2023-06-08T08:37:35.255" v="32427" actId="13926"/>
          <ac:spMkLst>
            <pc:docMk/>
            <pc:sldMk cId="2848180668" sldId="2076138343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8T08:37:29.370" v="32426" actId="113"/>
          <ac:spMkLst>
            <pc:docMk/>
            <pc:sldMk cId="2848180668" sldId="2076138343"/>
            <ac:spMk id="3" creationId="{E40141B5-A775-CD3B-1878-ABCF58784A66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8T08:28:12.706" v="32156" actId="1076"/>
        <pc:sldMkLst>
          <pc:docMk/>
          <pc:sldMk cId="3783475969" sldId="2076138344"/>
        </pc:sldMkLst>
        <pc:spChg chg="del">
          <ac:chgData name="Damien Aicheh" userId="d1c61494-71f4-494c-8dd8-8244e5c466b0" providerId="ADAL" clId="{94FD653F-C5DD-45CC-95F5-85A9F4349EA8}" dt="2023-06-01T15:43:01.865" v="17116" actId="478"/>
          <ac:spMkLst>
            <pc:docMk/>
            <pc:sldMk cId="3783475969" sldId="2076138344"/>
            <ac:spMk id="4" creationId="{7E39B9E3-04F9-518D-DF4A-D659E4578E31}"/>
          </ac:spMkLst>
        </pc:spChg>
        <pc:spChg chg="mod">
          <ac:chgData name="Damien Aicheh" userId="d1c61494-71f4-494c-8dd8-8244e5c466b0" providerId="ADAL" clId="{94FD653F-C5DD-45CC-95F5-85A9F4349EA8}" dt="2023-06-05T14:08:59.022" v="21980" actId="13926"/>
          <ac:spMkLst>
            <pc:docMk/>
            <pc:sldMk cId="3783475969" sldId="2076138344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28:05.845" v="32155" actId="6549"/>
          <ac:spMkLst>
            <pc:docMk/>
            <pc:sldMk cId="3783475969" sldId="2076138344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6-05T14:17:39.239" v="22298" actId="478"/>
          <ac:picMkLst>
            <pc:docMk/>
            <pc:sldMk cId="3783475969" sldId="2076138344"/>
            <ac:picMk id="3" creationId="{0CA34B50-91A4-0772-DA6F-9D34F8B4A709}"/>
          </ac:picMkLst>
        </pc:picChg>
        <pc:picChg chg="add del mod">
          <ac:chgData name="Damien Aicheh" userId="d1c61494-71f4-494c-8dd8-8244e5c466b0" providerId="ADAL" clId="{94FD653F-C5DD-45CC-95F5-85A9F4349EA8}" dt="2023-06-05T14:18:24.899" v="22305" actId="478"/>
          <ac:picMkLst>
            <pc:docMk/>
            <pc:sldMk cId="3783475969" sldId="2076138344"/>
            <ac:picMk id="5" creationId="{0A00FF4C-7E86-D160-D3F1-FF0761C2B339}"/>
          </ac:picMkLst>
        </pc:picChg>
        <pc:picChg chg="del">
          <ac:chgData name="Damien Aicheh" userId="d1c61494-71f4-494c-8dd8-8244e5c466b0" providerId="ADAL" clId="{94FD653F-C5DD-45CC-95F5-85A9F4349EA8}" dt="2023-06-01T15:42:59.634" v="17115" actId="478"/>
          <ac:picMkLst>
            <pc:docMk/>
            <pc:sldMk cId="3783475969" sldId="2076138344"/>
            <ac:picMk id="5" creationId="{9CBB3DC2-F1FE-7EA2-F0DB-65529CC6EAB5}"/>
          </ac:picMkLst>
        </pc:picChg>
        <pc:picChg chg="add mod">
          <ac:chgData name="Damien Aicheh" userId="d1c61494-71f4-494c-8dd8-8244e5c466b0" providerId="ADAL" clId="{94FD653F-C5DD-45CC-95F5-85A9F4349EA8}" dt="2023-06-08T08:28:12.706" v="32156" actId="1076"/>
          <ac:picMkLst>
            <pc:docMk/>
            <pc:sldMk cId="3783475969" sldId="2076138344"/>
            <ac:picMk id="7" creationId="{4064610B-8486-6F3C-7811-F1E20D360369}"/>
          </ac:picMkLst>
        </pc:picChg>
      </pc:sldChg>
      <pc:sldChg chg="modSp add del mod">
        <pc:chgData name="Damien Aicheh" userId="d1c61494-71f4-494c-8dd8-8244e5c466b0" providerId="ADAL" clId="{94FD653F-C5DD-45CC-95F5-85A9F4349EA8}" dt="2023-06-05T14:09:02.736" v="21981" actId="47"/>
        <pc:sldMkLst>
          <pc:docMk/>
          <pc:sldMk cId="4294032253" sldId="2076138345"/>
        </pc:sldMkLst>
        <pc:spChg chg="mod">
          <ac:chgData name="Damien Aicheh" userId="d1c61494-71f4-494c-8dd8-8244e5c466b0" providerId="ADAL" clId="{94FD653F-C5DD-45CC-95F5-85A9F4349EA8}" dt="2023-06-01T15:43:22.223" v="17154" actId="20577"/>
          <ac:spMkLst>
            <pc:docMk/>
            <pc:sldMk cId="4294032253" sldId="2076138345"/>
            <ac:spMk id="14" creationId="{E307D465-5D56-0B41-96C4-901FFC2422DF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13:44:15.036" v="21576" actId="20577"/>
        <pc:sldMkLst>
          <pc:docMk/>
          <pc:sldMk cId="3470711815" sldId="2076138346"/>
        </pc:sldMkLst>
        <pc:spChg chg="add mod">
          <ac:chgData name="Damien Aicheh" userId="d1c61494-71f4-494c-8dd8-8244e5c466b0" providerId="ADAL" clId="{94FD653F-C5DD-45CC-95F5-85A9F4349EA8}" dt="2023-06-05T13:44:15.036" v="21576" actId="20577"/>
          <ac:spMkLst>
            <pc:docMk/>
            <pc:sldMk cId="3470711815" sldId="2076138346"/>
            <ac:spMk id="3" creationId="{3AD20E82-C203-4870-B992-8850BE093AB7}"/>
          </ac:spMkLst>
        </pc:spChg>
        <pc:spChg chg="mod">
          <ac:chgData name="Damien Aicheh" userId="d1c61494-71f4-494c-8dd8-8244e5c466b0" providerId="ADAL" clId="{94FD653F-C5DD-45CC-95F5-85A9F4349EA8}" dt="2023-06-05T06:34:45.388" v="17446" actId="20577"/>
          <ac:spMkLst>
            <pc:docMk/>
            <pc:sldMk cId="3470711815" sldId="2076138346"/>
            <ac:spMk id="8" creationId="{19522803-7AAF-6843-A0DA-910E49B10590}"/>
          </ac:spMkLst>
        </pc:spChg>
        <pc:spChg chg="add del mod">
          <ac:chgData name="Damien Aicheh" userId="d1c61494-71f4-494c-8dd8-8244e5c466b0" providerId="ADAL" clId="{94FD653F-C5DD-45CC-95F5-85A9F4349EA8}" dt="2023-06-05T06:32:35.301" v="17349"/>
          <ac:spMkLst>
            <pc:docMk/>
            <pc:sldMk cId="3470711815" sldId="2076138346"/>
            <ac:spMk id="10" creationId="{D3F89901-2448-0A11-1CBB-1BC768DEA059}"/>
          </ac:spMkLst>
        </pc:spChg>
        <pc:spChg chg="add mod">
          <ac:chgData name="Damien Aicheh" userId="d1c61494-71f4-494c-8dd8-8244e5c466b0" providerId="ADAL" clId="{94FD653F-C5DD-45CC-95F5-85A9F4349EA8}" dt="2023-06-05T06:44:34.951" v="17634" actId="1076"/>
          <ac:spMkLst>
            <pc:docMk/>
            <pc:sldMk cId="3470711815" sldId="2076138346"/>
            <ac:spMk id="12" creationId="{1189F3D6-F6C4-A2B5-F157-F62D679B3616}"/>
          </ac:spMkLst>
        </pc:spChg>
        <pc:graphicFrameChg chg="add del mod modGraphic">
          <ac:chgData name="Damien Aicheh" userId="d1c61494-71f4-494c-8dd8-8244e5c466b0" providerId="ADAL" clId="{94FD653F-C5DD-45CC-95F5-85A9F4349EA8}" dt="2023-06-05T06:27:15.872" v="17266" actId="478"/>
          <ac:graphicFrameMkLst>
            <pc:docMk/>
            <pc:sldMk cId="3470711815" sldId="2076138346"/>
            <ac:graphicFrameMk id="2" creationId="{EF495518-5296-10BC-C421-722D7620A341}"/>
          </ac:graphicFrameMkLst>
        </pc:graphicFrameChg>
        <pc:graphicFrameChg chg="del">
          <ac:chgData name="Damien Aicheh" userId="d1c61494-71f4-494c-8dd8-8244e5c466b0" providerId="ADAL" clId="{94FD653F-C5DD-45CC-95F5-85A9F4349EA8}" dt="2023-06-05T06:23:56.696" v="17228" actId="478"/>
          <ac:graphicFrameMkLst>
            <pc:docMk/>
            <pc:sldMk cId="3470711815" sldId="2076138346"/>
            <ac:graphicFrameMk id="6" creationId="{4F97F607-46B0-C793-C7A6-E96C8B047A03}"/>
          </ac:graphicFrameMkLst>
        </pc:graphicFrameChg>
        <pc:picChg chg="add del mod">
          <ac:chgData name="Damien Aicheh" userId="d1c61494-71f4-494c-8dd8-8244e5c466b0" providerId="ADAL" clId="{94FD653F-C5DD-45CC-95F5-85A9F4349EA8}" dt="2023-06-05T06:29:18.468" v="17292" actId="478"/>
          <ac:picMkLst>
            <pc:docMk/>
            <pc:sldMk cId="3470711815" sldId="2076138346"/>
            <ac:picMk id="5" creationId="{796BA029-4182-5FA5-ECAC-C131FEAE4806}"/>
          </ac:picMkLst>
        </pc:picChg>
        <pc:picChg chg="add mod">
          <ac:chgData name="Damien Aicheh" userId="d1c61494-71f4-494c-8dd8-8244e5c466b0" providerId="ADAL" clId="{94FD653F-C5DD-45CC-95F5-85A9F4349EA8}" dt="2023-06-05T06:29:43.745" v="17296" actId="1076"/>
          <ac:picMkLst>
            <pc:docMk/>
            <pc:sldMk cId="3470711815" sldId="2076138346"/>
            <ac:picMk id="9" creationId="{9B9AF815-374E-8160-5CBA-6794F6161FB1}"/>
          </ac:picMkLst>
        </pc:picChg>
      </pc:sldChg>
      <pc:sldChg chg="add del">
        <pc:chgData name="Damien Aicheh" userId="d1c61494-71f4-494c-8dd8-8244e5c466b0" providerId="ADAL" clId="{94FD653F-C5DD-45CC-95F5-85A9F4349EA8}" dt="2023-06-05T06:43:59.416" v="17630" actId="47"/>
        <pc:sldMkLst>
          <pc:docMk/>
          <pc:sldMk cId="2679999330" sldId="2076138347"/>
        </pc:sldMkLst>
      </pc:sldChg>
      <pc:sldChg chg="addSp delSp modSp add mod">
        <pc:chgData name="Damien Aicheh" userId="d1c61494-71f4-494c-8dd8-8244e5c466b0" providerId="ADAL" clId="{94FD653F-C5DD-45CC-95F5-85A9F4349EA8}" dt="2023-06-05T06:34:50.934" v="17447" actId="6549"/>
        <pc:sldMkLst>
          <pc:docMk/>
          <pc:sldMk cId="1589207015" sldId="2076138348"/>
        </pc:sldMkLst>
        <pc:spChg chg="mod">
          <ac:chgData name="Damien Aicheh" userId="d1c61494-71f4-494c-8dd8-8244e5c466b0" providerId="ADAL" clId="{94FD653F-C5DD-45CC-95F5-85A9F4349EA8}" dt="2023-06-05T06:33:01.171" v="17399" actId="20577"/>
          <ac:spMkLst>
            <pc:docMk/>
            <pc:sldMk cId="1589207015" sldId="2076138348"/>
            <ac:spMk id="3" creationId="{3AD20E82-C203-4870-B992-8850BE093AB7}"/>
          </ac:spMkLst>
        </pc:spChg>
        <pc:spChg chg="add mod">
          <ac:chgData name="Damien Aicheh" userId="d1c61494-71f4-494c-8dd8-8244e5c466b0" providerId="ADAL" clId="{94FD653F-C5DD-45CC-95F5-85A9F4349EA8}" dt="2023-06-05T06:33:47.355" v="17439" actId="1076"/>
          <ac:spMkLst>
            <pc:docMk/>
            <pc:sldMk cId="1589207015" sldId="2076138348"/>
            <ac:spMk id="5" creationId="{CAE6C077-8A15-8311-F0F2-34C17EE4AF51}"/>
          </ac:spMkLst>
        </pc:spChg>
        <pc:spChg chg="mod">
          <ac:chgData name="Damien Aicheh" userId="d1c61494-71f4-494c-8dd8-8244e5c466b0" providerId="ADAL" clId="{94FD653F-C5DD-45CC-95F5-85A9F4349EA8}" dt="2023-06-05T06:34:50.934" v="17447" actId="6549"/>
          <ac:spMkLst>
            <pc:docMk/>
            <pc:sldMk cId="1589207015" sldId="2076138348"/>
            <ac:spMk id="8" creationId="{19522803-7AAF-6843-A0DA-910E49B10590}"/>
          </ac:spMkLst>
        </pc:spChg>
        <pc:picChg chg="add mod">
          <ac:chgData name="Damien Aicheh" userId="d1c61494-71f4-494c-8dd8-8244e5c466b0" providerId="ADAL" clId="{94FD653F-C5DD-45CC-95F5-85A9F4349EA8}" dt="2023-06-05T06:33:44.258" v="17438" actId="1035"/>
          <ac:picMkLst>
            <pc:docMk/>
            <pc:sldMk cId="1589207015" sldId="2076138348"/>
            <ac:picMk id="4" creationId="{3D882A70-A631-5269-E457-DBF35C85D297}"/>
          </ac:picMkLst>
        </pc:picChg>
        <pc:picChg chg="add mod">
          <ac:chgData name="Damien Aicheh" userId="d1c61494-71f4-494c-8dd8-8244e5c466b0" providerId="ADAL" clId="{94FD653F-C5DD-45CC-95F5-85A9F4349EA8}" dt="2023-06-05T06:34:24.118" v="17443" actId="1076"/>
          <ac:picMkLst>
            <pc:docMk/>
            <pc:sldMk cId="1589207015" sldId="2076138348"/>
            <ac:picMk id="7" creationId="{2B156B6C-078B-FE4A-7FE8-143E7BE153DC}"/>
          </ac:picMkLst>
        </pc:picChg>
        <pc:picChg chg="del">
          <ac:chgData name="Damien Aicheh" userId="d1c61494-71f4-494c-8dd8-8244e5c466b0" providerId="ADAL" clId="{94FD653F-C5DD-45CC-95F5-85A9F4349EA8}" dt="2023-06-05T06:30:17.592" v="17298" actId="478"/>
          <ac:picMkLst>
            <pc:docMk/>
            <pc:sldMk cId="1589207015" sldId="2076138348"/>
            <ac:picMk id="9" creationId="{9B9AF815-374E-8160-5CBA-6794F6161FB1}"/>
          </ac:picMkLst>
        </pc:picChg>
      </pc:sldChg>
      <pc:sldChg chg="modSp add mod">
        <pc:chgData name="Damien Aicheh" userId="d1c61494-71f4-494c-8dd8-8244e5c466b0" providerId="ADAL" clId="{94FD653F-C5DD-45CC-95F5-85A9F4349EA8}" dt="2023-06-05T06:35:23.559" v="17487" actId="20577"/>
        <pc:sldMkLst>
          <pc:docMk/>
          <pc:sldMk cId="1986140965" sldId="2076138349"/>
        </pc:sldMkLst>
        <pc:spChg chg="mod">
          <ac:chgData name="Damien Aicheh" userId="d1c61494-71f4-494c-8dd8-8244e5c466b0" providerId="ADAL" clId="{94FD653F-C5DD-45CC-95F5-85A9F4349EA8}" dt="2023-06-05T06:35:23.559" v="17487" actId="20577"/>
          <ac:spMkLst>
            <pc:docMk/>
            <pc:sldMk cId="1986140965" sldId="2076138349"/>
            <ac:spMk id="5" creationId="{007C2C26-EFD2-E847-AEA7-5CEF245E0904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13:46:08.666" v="21610" actId="113"/>
        <pc:sldMkLst>
          <pc:docMk/>
          <pc:sldMk cId="4037970142" sldId="2076138350"/>
        </pc:sldMkLst>
        <pc:spChg chg="mod">
          <ac:chgData name="Damien Aicheh" userId="d1c61494-71f4-494c-8dd8-8244e5c466b0" providerId="ADAL" clId="{94FD653F-C5DD-45CC-95F5-85A9F4349EA8}" dt="2023-06-05T13:46:08.666" v="21610" actId="113"/>
          <ac:spMkLst>
            <pc:docMk/>
            <pc:sldMk cId="4037970142" sldId="2076138350"/>
            <ac:spMk id="3" creationId="{3AD20E82-C203-4870-B992-8850BE093AB7}"/>
          </ac:spMkLst>
        </pc:spChg>
        <pc:spChg chg="mod">
          <ac:chgData name="Damien Aicheh" userId="d1c61494-71f4-494c-8dd8-8244e5c466b0" providerId="ADAL" clId="{94FD653F-C5DD-45CC-95F5-85A9F4349EA8}" dt="2023-06-05T06:35:56.585" v="17502" actId="20577"/>
          <ac:spMkLst>
            <pc:docMk/>
            <pc:sldMk cId="4037970142" sldId="2076138350"/>
            <ac:spMk id="8" creationId="{19522803-7AAF-6843-A0DA-910E49B10590}"/>
          </ac:spMkLst>
        </pc:spChg>
        <pc:spChg chg="add mod">
          <ac:chgData name="Damien Aicheh" userId="d1c61494-71f4-494c-8dd8-8244e5c466b0" providerId="ADAL" clId="{94FD653F-C5DD-45CC-95F5-85A9F4349EA8}" dt="2023-06-05T06:44:08.548" v="17632" actId="1076"/>
          <ac:spMkLst>
            <pc:docMk/>
            <pc:sldMk cId="4037970142" sldId="2076138350"/>
            <ac:spMk id="10" creationId="{AF834BAD-9B2C-65D4-6A21-CFD420A66E6A}"/>
          </ac:spMkLst>
        </pc:spChg>
        <pc:picChg chg="add del mod">
          <ac:chgData name="Damien Aicheh" userId="d1c61494-71f4-494c-8dd8-8244e5c466b0" providerId="ADAL" clId="{94FD653F-C5DD-45CC-95F5-85A9F4349EA8}" dt="2023-06-05T06:41:34.635" v="17549" actId="21"/>
          <ac:picMkLst>
            <pc:docMk/>
            <pc:sldMk cId="4037970142" sldId="2076138350"/>
            <ac:picMk id="4" creationId="{3634B97B-D28E-5F13-D758-337F7C9BFB5B}"/>
          </ac:picMkLst>
        </pc:picChg>
        <pc:picChg chg="add del mod">
          <ac:chgData name="Damien Aicheh" userId="d1c61494-71f4-494c-8dd8-8244e5c466b0" providerId="ADAL" clId="{94FD653F-C5DD-45CC-95F5-85A9F4349EA8}" dt="2023-06-05T06:44:55.274" v="17635" actId="478"/>
          <ac:picMkLst>
            <pc:docMk/>
            <pc:sldMk cId="4037970142" sldId="2076138350"/>
            <ac:picMk id="6" creationId="{BA1BE71E-CCE6-EAA8-FFB2-7B47B55C77FE}"/>
          </ac:picMkLst>
        </pc:picChg>
        <pc:picChg chg="del mod">
          <ac:chgData name="Damien Aicheh" userId="d1c61494-71f4-494c-8dd8-8244e5c466b0" providerId="ADAL" clId="{94FD653F-C5DD-45CC-95F5-85A9F4349EA8}" dt="2023-06-05T06:37:57.229" v="17537" actId="478"/>
          <ac:picMkLst>
            <pc:docMk/>
            <pc:sldMk cId="4037970142" sldId="2076138350"/>
            <ac:picMk id="9" creationId="{9B9AF815-374E-8160-5CBA-6794F6161FB1}"/>
          </ac:picMkLst>
        </pc:picChg>
        <pc:picChg chg="add mod">
          <ac:chgData name="Damien Aicheh" userId="d1c61494-71f4-494c-8dd8-8244e5c466b0" providerId="ADAL" clId="{94FD653F-C5DD-45CC-95F5-85A9F4349EA8}" dt="2023-06-05T06:45:26.088" v="17640" actId="1076"/>
          <ac:picMkLst>
            <pc:docMk/>
            <pc:sldMk cId="4037970142" sldId="2076138350"/>
            <ac:picMk id="12" creationId="{8FCD543E-7B24-CF41-CFD8-8E8C49A053EE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06:42:45.950" v="17626" actId="20577"/>
        <pc:sldMkLst>
          <pc:docMk/>
          <pc:sldMk cId="2362207475" sldId="2076138351"/>
        </pc:sldMkLst>
        <pc:spChg chg="del">
          <ac:chgData name="Damien Aicheh" userId="d1c61494-71f4-494c-8dd8-8244e5c466b0" providerId="ADAL" clId="{94FD653F-C5DD-45CC-95F5-85A9F4349EA8}" dt="2023-06-05T06:41:16.776" v="17547" actId="478"/>
          <ac:spMkLst>
            <pc:docMk/>
            <pc:sldMk cId="2362207475" sldId="2076138351"/>
            <ac:spMk id="3" creationId="{3AD20E82-C203-4870-B992-8850BE093AB7}"/>
          </ac:spMkLst>
        </pc:spChg>
        <pc:spChg chg="add mod">
          <ac:chgData name="Damien Aicheh" userId="d1c61494-71f4-494c-8dd8-8244e5c466b0" providerId="ADAL" clId="{94FD653F-C5DD-45CC-95F5-85A9F4349EA8}" dt="2023-06-05T06:42:08.691" v="17557" actId="20577"/>
          <ac:spMkLst>
            <pc:docMk/>
            <pc:sldMk cId="2362207475" sldId="2076138351"/>
            <ac:spMk id="6" creationId="{C6A67FB1-0206-588C-2318-780B1093302E}"/>
          </ac:spMkLst>
        </pc:spChg>
        <pc:spChg chg="add del mod">
          <ac:chgData name="Damien Aicheh" userId="d1c61494-71f4-494c-8dd8-8244e5c466b0" providerId="ADAL" clId="{94FD653F-C5DD-45CC-95F5-85A9F4349EA8}" dt="2023-06-05T06:41:21.785" v="17548" actId="478"/>
          <ac:spMkLst>
            <pc:docMk/>
            <pc:sldMk cId="2362207475" sldId="2076138351"/>
            <ac:spMk id="9" creationId="{1E102F93-A7D6-9701-E5F0-7A00A57F36C6}"/>
          </ac:spMkLst>
        </pc:spChg>
        <pc:spChg chg="add mod">
          <ac:chgData name="Damien Aicheh" userId="d1c61494-71f4-494c-8dd8-8244e5c466b0" providerId="ADAL" clId="{94FD653F-C5DD-45CC-95F5-85A9F4349EA8}" dt="2023-06-05T06:42:45.950" v="17626" actId="20577"/>
          <ac:spMkLst>
            <pc:docMk/>
            <pc:sldMk cId="2362207475" sldId="2076138351"/>
            <ac:spMk id="11" creationId="{D2B4A695-F2B9-1A40-6EC6-0C402D5E5569}"/>
          </ac:spMkLst>
        </pc:spChg>
        <pc:picChg chg="del">
          <ac:chgData name="Damien Aicheh" userId="d1c61494-71f4-494c-8dd8-8244e5c466b0" providerId="ADAL" clId="{94FD653F-C5DD-45CC-95F5-85A9F4349EA8}" dt="2023-06-05T06:40:40.107" v="17542" actId="478"/>
          <ac:picMkLst>
            <pc:docMk/>
            <pc:sldMk cId="2362207475" sldId="2076138351"/>
            <ac:picMk id="4" creationId="{3634B97B-D28E-5F13-D758-337F7C9BFB5B}"/>
          </ac:picMkLst>
        </pc:picChg>
        <pc:picChg chg="add mod">
          <ac:chgData name="Damien Aicheh" userId="d1c61494-71f4-494c-8dd8-8244e5c466b0" providerId="ADAL" clId="{94FD653F-C5DD-45CC-95F5-85A9F4349EA8}" dt="2023-06-05T06:41:44.814" v="17552" actId="1076"/>
          <ac:picMkLst>
            <pc:docMk/>
            <pc:sldMk cId="2362207475" sldId="2076138351"/>
            <ac:picMk id="5" creationId="{047C9154-3ED4-D781-5904-45398CCE9456}"/>
          </ac:picMkLst>
        </pc:picChg>
        <pc:picChg chg="add mod">
          <ac:chgData name="Damien Aicheh" userId="d1c61494-71f4-494c-8dd8-8244e5c466b0" providerId="ADAL" clId="{94FD653F-C5DD-45CC-95F5-85A9F4349EA8}" dt="2023-06-05T06:41:38.008" v="17551" actId="1076"/>
          <ac:picMkLst>
            <pc:docMk/>
            <pc:sldMk cId="2362207475" sldId="2076138351"/>
            <ac:picMk id="10" creationId="{11AE427A-F773-96A0-A82A-EB96FEAB4AF3}"/>
          </ac:picMkLst>
        </pc:picChg>
      </pc:sldChg>
      <pc:sldChg chg="modSp add mod">
        <pc:chgData name="Damien Aicheh" userId="d1c61494-71f4-494c-8dd8-8244e5c466b0" providerId="ADAL" clId="{94FD653F-C5DD-45CC-95F5-85A9F4349EA8}" dt="2023-06-05T06:51:45.151" v="17647" actId="20577"/>
        <pc:sldMkLst>
          <pc:docMk/>
          <pc:sldMk cId="3180676401" sldId="2076138352"/>
        </pc:sldMkLst>
        <pc:spChg chg="mod">
          <ac:chgData name="Damien Aicheh" userId="d1c61494-71f4-494c-8dd8-8244e5c466b0" providerId="ADAL" clId="{94FD653F-C5DD-45CC-95F5-85A9F4349EA8}" dt="2023-06-05T06:51:45.151" v="17647" actId="20577"/>
          <ac:spMkLst>
            <pc:docMk/>
            <pc:sldMk cId="3180676401" sldId="2076138352"/>
            <ac:spMk id="5" creationId="{007C2C26-EFD2-E847-AEA7-5CEF245E0904}"/>
          </ac:spMkLst>
        </pc:spChg>
      </pc:sldChg>
      <pc:sldChg chg="addSp modSp add mod">
        <pc:chgData name="Damien Aicheh" userId="d1c61494-71f4-494c-8dd8-8244e5c466b0" providerId="ADAL" clId="{94FD653F-C5DD-45CC-95F5-85A9F4349EA8}" dt="2023-06-05T06:57:31.052" v="17912" actId="113"/>
        <pc:sldMkLst>
          <pc:docMk/>
          <pc:sldMk cId="1324987588" sldId="2076138353"/>
        </pc:sldMkLst>
        <pc:spChg chg="mod">
          <ac:chgData name="Damien Aicheh" userId="d1c61494-71f4-494c-8dd8-8244e5c466b0" providerId="ADAL" clId="{94FD653F-C5DD-45CC-95F5-85A9F4349EA8}" dt="2023-06-05T06:53:53.286" v="17727" actId="20577"/>
          <ac:spMkLst>
            <pc:docMk/>
            <pc:sldMk cId="1324987588" sldId="2076138353"/>
            <ac:spMk id="2" creationId="{51DBA36C-7759-9932-E4E3-8E4B4A89C8AF}"/>
          </ac:spMkLst>
        </pc:spChg>
        <pc:spChg chg="add mod">
          <ac:chgData name="Damien Aicheh" userId="d1c61494-71f4-494c-8dd8-8244e5c466b0" providerId="ADAL" clId="{94FD653F-C5DD-45CC-95F5-85A9F4349EA8}" dt="2023-06-05T06:56:04.170" v="17894" actId="1076"/>
          <ac:spMkLst>
            <pc:docMk/>
            <pc:sldMk cId="1324987588" sldId="2076138353"/>
            <ac:spMk id="5" creationId="{2359D2F7-C9C2-F95B-3240-31A9C378F18F}"/>
          </ac:spMkLst>
        </pc:spChg>
        <pc:spChg chg="mod">
          <ac:chgData name="Damien Aicheh" userId="d1c61494-71f4-494c-8dd8-8244e5c466b0" providerId="ADAL" clId="{94FD653F-C5DD-45CC-95F5-85A9F4349EA8}" dt="2023-06-05T06:57:31.052" v="17912" actId="113"/>
          <ac:spMkLst>
            <pc:docMk/>
            <pc:sldMk cId="1324987588" sldId="2076138353"/>
            <ac:spMk id="8" creationId="{07734D48-61E3-BEF4-2865-B6C63BA49F5D}"/>
          </ac:spMkLst>
        </pc:spChg>
        <pc:picChg chg="mod">
          <ac:chgData name="Damien Aicheh" userId="d1c61494-71f4-494c-8dd8-8244e5c466b0" providerId="ADAL" clId="{94FD653F-C5DD-45CC-95F5-85A9F4349EA8}" dt="2023-06-05T06:55:32.593" v="17873" actId="1076"/>
          <ac:picMkLst>
            <pc:docMk/>
            <pc:sldMk cId="1324987588" sldId="2076138353"/>
            <ac:picMk id="4" creationId="{728A5C23-4952-4356-B93E-AAEC4B2997F3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15:24:52.349" v="23381" actId="20577"/>
        <pc:sldMkLst>
          <pc:docMk/>
          <pc:sldMk cId="1988609497" sldId="2076138354"/>
        </pc:sldMkLst>
        <pc:spChg chg="mod">
          <ac:chgData name="Damien Aicheh" userId="d1c61494-71f4-494c-8dd8-8244e5c466b0" providerId="ADAL" clId="{94FD653F-C5DD-45CC-95F5-85A9F4349EA8}" dt="2023-06-05T06:55:41.051" v="17888" actId="20577"/>
          <ac:spMkLst>
            <pc:docMk/>
            <pc:sldMk cId="1988609497" sldId="2076138354"/>
            <ac:spMk id="2" creationId="{51DBA36C-7759-9932-E4E3-8E4B4A89C8AF}"/>
          </ac:spMkLst>
        </pc:spChg>
        <pc:spChg chg="add mod">
          <ac:chgData name="Damien Aicheh" userId="d1c61494-71f4-494c-8dd8-8244e5c466b0" providerId="ADAL" clId="{94FD653F-C5DD-45CC-95F5-85A9F4349EA8}" dt="2023-06-05T06:56:50.460" v="17899" actId="1076"/>
          <ac:spMkLst>
            <pc:docMk/>
            <pc:sldMk cId="1988609497" sldId="2076138354"/>
            <ac:spMk id="5" creationId="{9363028F-B22A-1DFD-66EB-DDB72ABA32D6}"/>
          </ac:spMkLst>
        </pc:spChg>
        <pc:spChg chg="mod">
          <ac:chgData name="Damien Aicheh" userId="d1c61494-71f4-494c-8dd8-8244e5c466b0" providerId="ADAL" clId="{94FD653F-C5DD-45CC-95F5-85A9F4349EA8}" dt="2023-06-05T15:24:52.349" v="23381" actId="20577"/>
          <ac:spMkLst>
            <pc:docMk/>
            <pc:sldMk cId="1988609497" sldId="2076138354"/>
            <ac:spMk id="8" creationId="{07734D48-61E3-BEF4-2865-B6C63BA49F5D}"/>
          </ac:spMkLst>
        </pc:spChg>
        <pc:picChg chg="del">
          <ac:chgData name="Damien Aicheh" userId="d1c61494-71f4-494c-8dd8-8244e5c466b0" providerId="ADAL" clId="{94FD653F-C5DD-45CC-95F5-85A9F4349EA8}" dt="2023-06-05T06:57:00.859" v="17900" actId="478"/>
          <ac:picMkLst>
            <pc:docMk/>
            <pc:sldMk cId="1988609497" sldId="2076138354"/>
            <ac:picMk id="4" creationId="{728A5C23-4952-4356-B93E-AAEC4B2997F3}"/>
          </ac:picMkLst>
        </pc:picChg>
        <pc:picChg chg="add mod">
          <ac:chgData name="Damien Aicheh" userId="d1c61494-71f4-494c-8dd8-8244e5c466b0" providerId="ADAL" clId="{94FD653F-C5DD-45CC-95F5-85A9F4349EA8}" dt="2023-06-05T06:57:03.973" v="17902" actId="1076"/>
          <ac:picMkLst>
            <pc:docMk/>
            <pc:sldMk cId="1988609497" sldId="2076138354"/>
            <ac:picMk id="7" creationId="{CDD92486-62FB-5606-3A2C-E7CC503690B3}"/>
          </ac:picMkLst>
        </pc:picChg>
      </pc:sldChg>
      <pc:sldChg chg="modSp add mod ord">
        <pc:chgData name="Damien Aicheh" userId="d1c61494-71f4-494c-8dd8-8244e5c466b0" providerId="ADAL" clId="{94FD653F-C5DD-45CC-95F5-85A9F4349EA8}" dt="2023-06-05T15:21:06.349" v="23356" actId="113"/>
        <pc:sldMkLst>
          <pc:docMk/>
          <pc:sldMk cId="2227034454" sldId="2076138355"/>
        </pc:sldMkLst>
        <pc:spChg chg="mod">
          <ac:chgData name="Damien Aicheh" userId="d1c61494-71f4-494c-8dd8-8244e5c466b0" providerId="ADAL" clId="{94FD653F-C5DD-45CC-95F5-85A9F4349EA8}" dt="2023-06-05T07:16:52.774" v="18849" actId="790"/>
          <ac:spMkLst>
            <pc:docMk/>
            <pc:sldMk cId="2227034454" sldId="2076138355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21:06.349" v="23356" actId="113"/>
          <ac:spMkLst>
            <pc:docMk/>
            <pc:sldMk cId="2227034454" sldId="2076138355"/>
            <ac:spMk id="8" creationId="{07734D48-61E3-BEF4-2865-B6C63BA49F5D}"/>
          </ac:spMkLst>
        </pc:spChg>
      </pc:sldChg>
      <pc:sldChg chg="modSp add mod">
        <pc:chgData name="Damien Aicheh" userId="d1c61494-71f4-494c-8dd8-8244e5c466b0" providerId="ADAL" clId="{94FD653F-C5DD-45CC-95F5-85A9F4349EA8}" dt="2023-06-05T15:22:12.237" v="23370" actId="6549"/>
        <pc:sldMkLst>
          <pc:docMk/>
          <pc:sldMk cId="1527309980" sldId="2076138356"/>
        </pc:sldMkLst>
        <pc:spChg chg="mod">
          <ac:chgData name="Damien Aicheh" userId="d1c61494-71f4-494c-8dd8-8244e5c466b0" providerId="ADAL" clId="{94FD653F-C5DD-45CC-95F5-85A9F4349EA8}" dt="2023-06-05T07:06:38.607" v="18492"/>
          <ac:spMkLst>
            <pc:docMk/>
            <pc:sldMk cId="1527309980" sldId="2076138356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22:12.237" v="23370" actId="6549"/>
          <ac:spMkLst>
            <pc:docMk/>
            <pc:sldMk cId="1527309980" sldId="2076138356"/>
            <ac:spMk id="8" creationId="{07734D48-61E3-BEF4-2865-B6C63BA49F5D}"/>
          </ac:spMkLst>
        </pc:spChg>
      </pc:sldChg>
      <pc:sldChg chg="add del">
        <pc:chgData name="Damien Aicheh" userId="d1c61494-71f4-494c-8dd8-8244e5c466b0" providerId="ADAL" clId="{94FD653F-C5DD-45CC-95F5-85A9F4349EA8}" dt="2023-06-05T07:23:36.594" v="19145" actId="47"/>
        <pc:sldMkLst>
          <pc:docMk/>
          <pc:sldMk cId="3477208670" sldId="2076138357"/>
        </pc:sldMkLst>
      </pc:sldChg>
      <pc:sldChg chg="modSp add mod">
        <pc:chgData name="Damien Aicheh" userId="d1c61494-71f4-494c-8dd8-8244e5c466b0" providerId="ADAL" clId="{94FD653F-C5DD-45CC-95F5-85A9F4349EA8}" dt="2023-06-05T15:21:32.334" v="23368" actId="20577"/>
        <pc:sldMkLst>
          <pc:docMk/>
          <pc:sldMk cId="369536400" sldId="2076138358"/>
        </pc:sldMkLst>
        <pc:spChg chg="mod">
          <ac:chgData name="Damien Aicheh" userId="d1c61494-71f4-494c-8dd8-8244e5c466b0" providerId="ADAL" clId="{94FD653F-C5DD-45CC-95F5-85A9F4349EA8}" dt="2023-06-05T15:21:32.334" v="23368" actId="20577"/>
          <ac:spMkLst>
            <pc:docMk/>
            <pc:sldMk cId="369536400" sldId="2076138358"/>
            <ac:spMk id="8" creationId="{07734D48-61E3-BEF4-2865-B6C63BA49F5D}"/>
          </ac:spMkLst>
        </pc:spChg>
      </pc:sldChg>
      <pc:sldChg chg="modSp add mod">
        <pc:chgData name="Damien Aicheh" userId="d1c61494-71f4-494c-8dd8-8244e5c466b0" providerId="ADAL" clId="{94FD653F-C5DD-45CC-95F5-85A9F4349EA8}" dt="2023-06-05T07:38:56.985" v="19470" actId="6549"/>
        <pc:sldMkLst>
          <pc:docMk/>
          <pc:sldMk cId="1254801271" sldId="2076138359"/>
        </pc:sldMkLst>
        <pc:spChg chg="mod">
          <ac:chgData name="Damien Aicheh" userId="d1c61494-71f4-494c-8dd8-8244e5c466b0" providerId="ADAL" clId="{94FD653F-C5DD-45CC-95F5-85A9F4349EA8}" dt="2023-06-05T07:28:43.683" v="19199" actId="20577"/>
          <ac:spMkLst>
            <pc:docMk/>
            <pc:sldMk cId="1254801271" sldId="2076138359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07:38:56.985" v="19470" actId="6549"/>
          <ac:spMkLst>
            <pc:docMk/>
            <pc:sldMk cId="1254801271" sldId="2076138359"/>
            <ac:spMk id="8" creationId="{07734D48-61E3-BEF4-2865-B6C63BA49F5D}"/>
          </ac:spMkLst>
        </pc:spChg>
      </pc:sldChg>
      <pc:sldChg chg="addSp modSp add mod">
        <pc:chgData name="Damien Aicheh" userId="d1c61494-71f4-494c-8dd8-8244e5c466b0" providerId="ADAL" clId="{94FD653F-C5DD-45CC-95F5-85A9F4349EA8}" dt="2023-06-05T07:51:57.267" v="19581" actId="1076"/>
        <pc:sldMkLst>
          <pc:docMk/>
          <pc:sldMk cId="3108190311" sldId="2076138360"/>
        </pc:sldMkLst>
        <pc:spChg chg="mod">
          <ac:chgData name="Damien Aicheh" userId="d1c61494-71f4-494c-8dd8-8244e5c466b0" providerId="ADAL" clId="{94FD653F-C5DD-45CC-95F5-85A9F4349EA8}" dt="2023-06-05T07:51:48.648" v="19579" actId="20577"/>
          <ac:spMkLst>
            <pc:docMk/>
            <pc:sldMk cId="3108190311" sldId="2076138360"/>
            <ac:spMk id="8" creationId="{07734D48-61E3-BEF4-2865-B6C63BA49F5D}"/>
          </ac:spMkLst>
        </pc:spChg>
        <pc:picChg chg="add mod">
          <ac:chgData name="Damien Aicheh" userId="d1c61494-71f4-494c-8dd8-8244e5c466b0" providerId="ADAL" clId="{94FD653F-C5DD-45CC-95F5-85A9F4349EA8}" dt="2023-06-05T07:51:57.267" v="19581" actId="1076"/>
          <ac:picMkLst>
            <pc:docMk/>
            <pc:sldMk cId="3108190311" sldId="2076138360"/>
            <ac:picMk id="1026" creationId="{8995EC16-9554-2E6C-F16C-C04F5489B729}"/>
          </ac:picMkLst>
        </pc:picChg>
        <pc:picChg chg="add mod">
          <ac:chgData name="Damien Aicheh" userId="d1c61494-71f4-494c-8dd8-8244e5c466b0" providerId="ADAL" clId="{94FD653F-C5DD-45CC-95F5-85A9F4349EA8}" dt="2023-06-05T07:51:52.470" v="19580" actId="1076"/>
          <ac:picMkLst>
            <pc:docMk/>
            <pc:sldMk cId="3108190311" sldId="2076138360"/>
            <ac:picMk id="1028" creationId="{893AD5B7-0650-4507-AB83-226171160B17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15:23:59.771" v="23372" actId="20577"/>
        <pc:sldMkLst>
          <pc:docMk/>
          <pc:sldMk cId="2221678835" sldId="2076138361"/>
        </pc:sldMkLst>
        <pc:spChg chg="mod">
          <ac:chgData name="Damien Aicheh" userId="d1c61494-71f4-494c-8dd8-8244e5c466b0" providerId="ADAL" clId="{94FD653F-C5DD-45CC-95F5-85A9F4349EA8}" dt="2023-06-05T07:44:06.787" v="19503" actId="20577"/>
          <ac:spMkLst>
            <pc:docMk/>
            <pc:sldMk cId="2221678835" sldId="2076138361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23:59.771" v="23372" actId="20577"/>
          <ac:spMkLst>
            <pc:docMk/>
            <pc:sldMk cId="2221678835" sldId="2076138361"/>
            <ac:spMk id="8" creationId="{07734D48-61E3-BEF4-2865-B6C63BA49F5D}"/>
          </ac:spMkLst>
        </pc:spChg>
        <pc:picChg chg="add mod">
          <ac:chgData name="Damien Aicheh" userId="d1c61494-71f4-494c-8dd8-8244e5c466b0" providerId="ADAL" clId="{94FD653F-C5DD-45CC-95F5-85A9F4349EA8}" dt="2023-06-05T07:47:26.344" v="19556" actId="1076"/>
          <ac:picMkLst>
            <pc:docMk/>
            <pc:sldMk cId="2221678835" sldId="2076138361"/>
            <ac:picMk id="4" creationId="{2A1319A8-E6E3-5032-3B22-6B54BAE5730A}"/>
          </ac:picMkLst>
        </pc:picChg>
        <pc:picChg chg="add del mod">
          <ac:chgData name="Damien Aicheh" userId="d1c61494-71f4-494c-8dd8-8244e5c466b0" providerId="ADAL" clId="{94FD653F-C5DD-45CC-95F5-85A9F4349EA8}" dt="2023-06-05T07:47:27.778" v="19557" actId="478"/>
          <ac:picMkLst>
            <pc:docMk/>
            <pc:sldMk cId="2221678835" sldId="2076138361"/>
            <ac:picMk id="6" creationId="{8AAB9DD7-2BEE-3225-1DCD-84EFB6CB428F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15:23:33.574" v="23371" actId="1076"/>
        <pc:sldMkLst>
          <pc:docMk/>
          <pc:sldMk cId="35394362" sldId="2076138362"/>
        </pc:sldMkLst>
        <pc:spChg chg="mod">
          <ac:chgData name="Damien Aicheh" userId="d1c61494-71f4-494c-8dd8-8244e5c466b0" providerId="ADAL" clId="{94FD653F-C5DD-45CC-95F5-85A9F4349EA8}" dt="2023-06-05T07:44:29.247" v="19511" actId="20577"/>
          <ac:spMkLst>
            <pc:docMk/>
            <pc:sldMk cId="35394362" sldId="2076138362"/>
            <ac:spMk id="2" creationId="{51DBA36C-7759-9932-E4E3-8E4B4A89C8AF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3" creationId="{7953CEA9-A732-6063-4233-BA9ABE1E80E8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4" creationId="{E230D6B9-4AA3-C233-D10B-6E60A68E1454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5" creationId="{689D94A4-1A4C-A440-4B0E-1F37833AABD1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6" creationId="{CFB62FC1-2F2F-DD58-E71E-9415728213F1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7" creationId="{E0390354-FE06-5AF2-A4AC-DCA56EEC5EA0}"/>
          </ac:spMkLst>
        </pc:spChg>
        <pc:spChg chg="del">
          <ac:chgData name="Damien Aicheh" userId="d1c61494-71f4-494c-8dd8-8244e5c466b0" providerId="ADAL" clId="{94FD653F-C5DD-45CC-95F5-85A9F4349EA8}" dt="2023-06-05T07:44:40.225" v="19513" actId="478"/>
          <ac:spMkLst>
            <pc:docMk/>
            <pc:sldMk cId="35394362" sldId="2076138362"/>
            <ac:spMk id="8" creationId="{07734D48-61E3-BEF4-2865-B6C63BA49F5D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9" creationId="{BD60E633-CF6F-5E2B-ADCE-64C75060E696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10" creationId="{3AE87B5E-9157-A5B3-6923-B688CEDE211F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11" creationId="{B2C137F0-1E70-3BAF-6405-09886EF4F427}"/>
          </ac:spMkLst>
        </pc:spChg>
        <pc:spChg chg="add del mod">
          <ac:chgData name="Damien Aicheh" userId="d1c61494-71f4-494c-8dd8-8244e5c466b0" providerId="ADAL" clId="{94FD653F-C5DD-45CC-95F5-85A9F4349EA8}" dt="2023-06-05T07:44:42.221" v="19514" actId="478"/>
          <ac:spMkLst>
            <pc:docMk/>
            <pc:sldMk cId="35394362" sldId="2076138362"/>
            <ac:spMk id="13" creationId="{B47B4AD0-5BD6-6FD8-C0FD-921ECB56D080}"/>
          </ac:spMkLst>
        </pc:spChg>
        <pc:spChg chg="add mod">
          <ac:chgData name="Damien Aicheh" userId="d1c61494-71f4-494c-8dd8-8244e5c466b0" providerId="ADAL" clId="{94FD653F-C5DD-45CC-95F5-85A9F4349EA8}" dt="2023-06-05T15:23:33.574" v="23371" actId="1076"/>
          <ac:spMkLst>
            <pc:docMk/>
            <pc:sldMk cId="35394362" sldId="2076138362"/>
            <ac:spMk id="14" creationId="{DD5B50E6-C8E9-9A30-57A6-E3AD1866ADF3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5T08:11:48.578" v="19705" actId="1076"/>
        <pc:sldMkLst>
          <pc:docMk/>
          <pc:sldMk cId="1405480985" sldId="2076138363"/>
        </pc:sldMkLst>
        <pc:spChg chg="mod">
          <ac:chgData name="Damien Aicheh" userId="d1c61494-71f4-494c-8dd8-8244e5c466b0" providerId="ADAL" clId="{94FD653F-C5DD-45CC-95F5-85A9F4349EA8}" dt="2023-06-05T08:00:35.857" v="19619" actId="20577"/>
          <ac:spMkLst>
            <pc:docMk/>
            <pc:sldMk cId="1405480985" sldId="2076138363"/>
            <ac:spMk id="2" creationId="{51DBA36C-7759-9932-E4E3-8E4B4A89C8AF}"/>
          </ac:spMkLst>
        </pc:spChg>
        <pc:spChg chg="add mod">
          <ac:chgData name="Damien Aicheh" userId="d1c61494-71f4-494c-8dd8-8244e5c466b0" providerId="ADAL" clId="{94FD653F-C5DD-45CC-95F5-85A9F4349EA8}" dt="2023-06-05T08:11:39.266" v="19702" actId="20577"/>
          <ac:spMkLst>
            <pc:docMk/>
            <pc:sldMk cId="1405480985" sldId="2076138363"/>
            <ac:spMk id="4" creationId="{7ED0F6A1-6D0D-48A8-EBD1-D8D017ECCC4D}"/>
          </ac:spMkLst>
        </pc:spChg>
        <pc:spChg chg="del">
          <ac:chgData name="Damien Aicheh" userId="d1c61494-71f4-494c-8dd8-8244e5c466b0" providerId="ADAL" clId="{94FD653F-C5DD-45CC-95F5-85A9F4349EA8}" dt="2023-06-05T08:00:40.790" v="19620" actId="478"/>
          <ac:spMkLst>
            <pc:docMk/>
            <pc:sldMk cId="1405480985" sldId="2076138363"/>
            <ac:spMk id="5" creationId="{9363028F-B22A-1DFD-66EB-DDB72ABA32D6}"/>
          </ac:spMkLst>
        </pc:spChg>
        <pc:spChg chg="del">
          <ac:chgData name="Damien Aicheh" userId="d1c61494-71f4-494c-8dd8-8244e5c466b0" providerId="ADAL" clId="{94FD653F-C5DD-45CC-95F5-85A9F4349EA8}" dt="2023-06-05T08:00:40.790" v="19620" actId="478"/>
          <ac:spMkLst>
            <pc:docMk/>
            <pc:sldMk cId="1405480985" sldId="2076138363"/>
            <ac:spMk id="8" creationId="{07734D48-61E3-BEF4-2865-B6C63BA49F5D}"/>
          </ac:spMkLst>
        </pc:spChg>
        <pc:picChg chg="del">
          <ac:chgData name="Damien Aicheh" userId="d1c61494-71f4-494c-8dd8-8244e5c466b0" providerId="ADAL" clId="{94FD653F-C5DD-45CC-95F5-85A9F4349EA8}" dt="2023-06-05T08:00:40.790" v="19620" actId="478"/>
          <ac:picMkLst>
            <pc:docMk/>
            <pc:sldMk cId="1405480985" sldId="2076138363"/>
            <ac:picMk id="7" creationId="{CDD92486-62FB-5606-3A2C-E7CC503690B3}"/>
          </ac:picMkLst>
        </pc:picChg>
        <pc:picChg chg="add mod">
          <ac:chgData name="Damien Aicheh" userId="d1c61494-71f4-494c-8dd8-8244e5c466b0" providerId="ADAL" clId="{94FD653F-C5DD-45CC-95F5-85A9F4349EA8}" dt="2023-06-05T08:11:48.578" v="19705" actId="1076"/>
          <ac:picMkLst>
            <pc:docMk/>
            <pc:sldMk cId="1405480985" sldId="2076138363"/>
            <ac:picMk id="9" creationId="{D1EA6B35-9676-1F5E-7DF4-17B80F837DD5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5T08:32:18.414" v="20109" actId="113"/>
        <pc:sldMkLst>
          <pc:docMk/>
          <pc:sldMk cId="3474249983" sldId="2076138364"/>
        </pc:sldMkLst>
        <pc:spChg chg="mod">
          <ac:chgData name="Damien Aicheh" userId="d1c61494-71f4-494c-8dd8-8244e5c466b0" providerId="ADAL" clId="{94FD653F-C5DD-45CC-95F5-85A9F4349EA8}" dt="2023-06-05T08:31:52.381" v="20052" actId="20577"/>
          <ac:spMkLst>
            <pc:docMk/>
            <pc:sldMk cId="3474249983" sldId="2076138364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08:32:18.414" v="20109" actId="113"/>
          <ac:spMkLst>
            <pc:docMk/>
            <pc:sldMk cId="3474249983" sldId="2076138364"/>
            <ac:spMk id="4" creationId="{7ED0F6A1-6D0D-48A8-EBD1-D8D017ECCC4D}"/>
          </ac:spMkLst>
        </pc:spChg>
        <pc:picChg chg="add mod">
          <ac:chgData name="Damien Aicheh" userId="d1c61494-71f4-494c-8dd8-8244e5c466b0" providerId="ADAL" clId="{94FD653F-C5DD-45CC-95F5-85A9F4349EA8}" dt="2023-06-05T08:30:03.760" v="20041" actId="1076"/>
          <ac:picMkLst>
            <pc:docMk/>
            <pc:sldMk cId="3474249983" sldId="2076138364"/>
            <ac:picMk id="5" creationId="{99EFAF5D-3C0B-8B50-4A11-E6BE4DDFF53E}"/>
          </ac:picMkLst>
        </pc:picChg>
        <pc:picChg chg="del">
          <ac:chgData name="Damien Aicheh" userId="d1c61494-71f4-494c-8dd8-8244e5c466b0" providerId="ADAL" clId="{94FD653F-C5DD-45CC-95F5-85A9F4349EA8}" dt="2023-06-05T08:25:09.492" v="19707" actId="478"/>
          <ac:picMkLst>
            <pc:docMk/>
            <pc:sldMk cId="3474249983" sldId="2076138364"/>
            <ac:picMk id="9" creationId="{D1EA6B35-9676-1F5E-7DF4-17B80F837DD5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5T13:58:25.552" v="21678" actId="20577"/>
        <pc:sldMkLst>
          <pc:docMk/>
          <pc:sldMk cId="1047661464" sldId="2076138365"/>
        </pc:sldMkLst>
        <pc:spChg chg="add del">
          <ac:chgData name="Damien Aicheh" userId="d1c61494-71f4-494c-8dd8-8244e5c466b0" providerId="ADAL" clId="{94FD653F-C5DD-45CC-95F5-85A9F4349EA8}" dt="2023-06-05T08:36:21.983" v="20302" actId="22"/>
          <ac:spMkLst>
            <pc:docMk/>
            <pc:sldMk cId="1047661464" sldId="2076138365"/>
            <ac:spMk id="3" creationId="{17249B08-18A8-5B63-FF4A-32754FEF984B}"/>
          </ac:spMkLst>
        </pc:spChg>
        <pc:spChg chg="add del">
          <ac:chgData name="Damien Aicheh" userId="d1c61494-71f4-494c-8dd8-8244e5c466b0" providerId="ADAL" clId="{94FD653F-C5DD-45CC-95F5-85A9F4349EA8}" dt="2023-06-05T08:36:25.512" v="20304" actId="22"/>
          <ac:spMkLst>
            <pc:docMk/>
            <pc:sldMk cId="1047661464" sldId="2076138365"/>
            <ac:spMk id="5" creationId="{CCB752A8-02AF-5DC9-9714-9DC4B66D7BE3}"/>
          </ac:spMkLst>
        </pc:spChg>
        <pc:spChg chg="add del">
          <ac:chgData name="Damien Aicheh" userId="d1c61494-71f4-494c-8dd8-8244e5c466b0" providerId="ADAL" clId="{94FD653F-C5DD-45CC-95F5-85A9F4349EA8}" dt="2023-06-05T08:36:33.372" v="20306" actId="22"/>
          <ac:spMkLst>
            <pc:docMk/>
            <pc:sldMk cId="1047661464" sldId="2076138365"/>
            <ac:spMk id="7" creationId="{C846C08E-8F00-80A5-58A7-53EBB603C7F1}"/>
          </ac:spMkLst>
        </pc:spChg>
        <pc:spChg chg="mod">
          <ac:chgData name="Damien Aicheh" userId="d1c61494-71f4-494c-8dd8-8244e5c466b0" providerId="ADAL" clId="{94FD653F-C5DD-45CC-95F5-85A9F4349EA8}" dt="2023-06-05T08:39:05.491" v="20465" actId="20577"/>
          <ac:spMkLst>
            <pc:docMk/>
            <pc:sldMk cId="1047661464" sldId="2076138365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3:58:25.552" v="21678" actId="20577"/>
          <ac:spMkLst>
            <pc:docMk/>
            <pc:sldMk cId="1047661464" sldId="2076138365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5T08:39:41.285" v="20524" actId="1076"/>
          <ac:picMkLst>
            <pc:docMk/>
            <pc:sldMk cId="1047661464" sldId="2076138365"/>
            <ac:picMk id="9" creationId="{A6134879-24FD-D15A-9AFC-D81E12748E8C}"/>
          </ac:picMkLst>
        </pc:picChg>
        <pc:picChg chg="add mod">
          <ac:chgData name="Damien Aicheh" userId="d1c61494-71f4-494c-8dd8-8244e5c466b0" providerId="ADAL" clId="{94FD653F-C5DD-45CC-95F5-85A9F4349EA8}" dt="2023-06-05T08:38:50.999" v="20441" actId="1076"/>
          <ac:picMkLst>
            <pc:docMk/>
            <pc:sldMk cId="1047661464" sldId="2076138365"/>
            <ac:picMk id="11" creationId="{286BB419-1E33-DAD8-2EF6-B0FE1D7071EA}"/>
          </ac:picMkLst>
        </pc:picChg>
      </pc:sldChg>
      <pc:sldChg chg="modSp add mod ord">
        <pc:chgData name="Damien Aicheh" userId="d1c61494-71f4-494c-8dd8-8244e5c466b0" providerId="ADAL" clId="{94FD653F-C5DD-45CC-95F5-85A9F4349EA8}" dt="2023-06-05T15:33:59.730" v="23643" actId="5793"/>
        <pc:sldMkLst>
          <pc:docMk/>
          <pc:sldMk cId="2039260508" sldId="2076138366"/>
        </pc:sldMkLst>
        <pc:spChg chg="mod">
          <ac:chgData name="Damien Aicheh" userId="d1c61494-71f4-494c-8dd8-8244e5c466b0" providerId="ADAL" clId="{94FD653F-C5DD-45CC-95F5-85A9F4349EA8}" dt="2023-06-05T15:33:59.730" v="23643" actId="5793"/>
          <ac:spMkLst>
            <pc:docMk/>
            <pc:sldMk cId="2039260508" sldId="2076138366"/>
            <ac:spMk id="3" creationId="{4A894E9A-62D1-8D11-F4C0-A0F03FD1BC37}"/>
          </ac:spMkLst>
        </pc:spChg>
      </pc:sldChg>
      <pc:sldChg chg="addSp delSp modSp add mod ord">
        <pc:chgData name="Damien Aicheh" userId="d1c61494-71f4-494c-8dd8-8244e5c466b0" providerId="ADAL" clId="{94FD653F-C5DD-45CC-95F5-85A9F4349EA8}" dt="2023-06-05T12:29:49.709" v="21175"/>
        <pc:sldMkLst>
          <pc:docMk/>
          <pc:sldMk cId="1783099321" sldId="2076138367"/>
        </pc:sldMkLst>
        <pc:spChg chg="mod">
          <ac:chgData name="Damien Aicheh" userId="d1c61494-71f4-494c-8dd8-8244e5c466b0" providerId="ADAL" clId="{94FD653F-C5DD-45CC-95F5-85A9F4349EA8}" dt="2023-06-05T09:27:31.275" v="20960" actId="20577"/>
          <ac:spMkLst>
            <pc:docMk/>
            <pc:sldMk cId="1783099321" sldId="2076138367"/>
            <ac:spMk id="2" creationId="{73F41917-2A41-4451-97AB-CA42244FB0F7}"/>
          </ac:spMkLst>
        </pc:spChg>
        <pc:spChg chg="mod">
          <ac:chgData name="Damien Aicheh" userId="d1c61494-71f4-494c-8dd8-8244e5c466b0" providerId="ADAL" clId="{94FD653F-C5DD-45CC-95F5-85A9F4349EA8}" dt="2023-06-05T09:29:57.053" v="21105" actId="113"/>
          <ac:spMkLst>
            <pc:docMk/>
            <pc:sldMk cId="1783099321" sldId="2076138367"/>
            <ac:spMk id="3" creationId="{7BEB4A76-1B3F-42E0-9EEE-CBE1A490AE05}"/>
          </ac:spMkLst>
        </pc:spChg>
        <pc:picChg chg="del">
          <ac:chgData name="Damien Aicheh" userId="d1c61494-71f4-494c-8dd8-8244e5c466b0" providerId="ADAL" clId="{94FD653F-C5DD-45CC-95F5-85A9F4349EA8}" dt="2023-06-05T09:27:34.314" v="20961" actId="478"/>
          <ac:picMkLst>
            <pc:docMk/>
            <pc:sldMk cId="1783099321" sldId="2076138367"/>
            <ac:picMk id="5" creationId="{D56FEEAA-7D2B-B9EF-5403-A56E218A2DD6}"/>
          </ac:picMkLst>
        </pc:picChg>
        <pc:picChg chg="add mod">
          <ac:chgData name="Damien Aicheh" userId="d1c61494-71f4-494c-8dd8-8244e5c466b0" providerId="ADAL" clId="{94FD653F-C5DD-45CC-95F5-85A9F4349EA8}" dt="2023-06-05T09:29:28.308" v="21102" actId="1076"/>
          <ac:picMkLst>
            <pc:docMk/>
            <pc:sldMk cId="1783099321" sldId="2076138367"/>
            <ac:picMk id="6" creationId="{234E18B5-7229-DECC-2D64-415982EBFDA3}"/>
          </ac:picMkLst>
        </pc:picChg>
      </pc:sldChg>
      <pc:sldChg chg="new del">
        <pc:chgData name="Damien Aicheh" userId="d1c61494-71f4-494c-8dd8-8244e5c466b0" providerId="ADAL" clId="{94FD653F-C5DD-45CC-95F5-85A9F4349EA8}" dt="2023-06-05T09:27:21.643" v="20933" actId="47"/>
        <pc:sldMkLst>
          <pc:docMk/>
          <pc:sldMk cId="1944240467" sldId="2076138367"/>
        </pc:sldMkLst>
      </pc:sldChg>
      <pc:sldChg chg="add del">
        <pc:chgData name="Damien Aicheh" userId="d1c61494-71f4-494c-8dd8-8244e5c466b0" providerId="ADAL" clId="{94FD653F-C5DD-45CC-95F5-85A9F4349EA8}" dt="2023-06-05T09:47:16.018" v="21108"/>
        <pc:sldMkLst>
          <pc:docMk/>
          <pc:sldMk cId="3079576606" sldId="2076138368"/>
        </pc:sldMkLst>
      </pc:sldChg>
      <pc:sldChg chg="addSp delSp modSp add mod">
        <pc:chgData name="Damien Aicheh" userId="d1c61494-71f4-494c-8dd8-8244e5c466b0" providerId="ADAL" clId="{94FD653F-C5DD-45CC-95F5-85A9F4349EA8}" dt="2023-06-07T12:32:19.660" v="30082" actId="13926"/>
        <pc:sldMkLst>
          <pc:docMk/>
          <pc:sldMk cId="3582263476" sldId="2076138368"/>
        </pc:sldMkLst>
        <pc:spChg chg="add mod">
          <ac:chgData name="Damien Aicheh" userId="d1c61494-71f4-494c-8dd8-8244e5c466b0" providerId="ADAL" clId="{94FD653F-C5DD-45CC-95F5-85A9F4349EA8}" dt="2023-06-07T12:32:00.830" v="30056" actId="20577"/>
          <ac:spMkLst>
            <pc:docMk/>
            <pc:sldMk cId="3582263476" sldId="2076138368"/>
            <ac:spMk id="2" creationId="{7A970F0E-F90D-2C4F-D88B-6D541A0E2E08}"/>
          </ac:spMkLst>
        </pc:spChg>
        <pc:spChg chg="add del mod">
          <ac:chgData name="Damien Aicheh" userId="d1c61494-71f4-494c-8dd8-8244e5c466b0" providerId="ADAL" clId="{94FD653F-C5DD-45CC-95F5-85A9F4349EA8}" dt="2023-06-05T15:27:33.554" v="23414" actId="478"/>
          <ac:spMkLst>
            <pc:docMk/>
            <pc:sldMk cId="3582263476" sldId="2076138368"/>
            <ac:spMk id="4" creationId="{EC9DA84A-6ACD-DD5F-9AE8-CEFCD0AF0DA8}"/>
          </ac:spMkLst>
        </pc:spChg>
        <pc:spChg chg="mod">
          <ac:chgData name="Damien Aicheh" userId="d1c61494-71f4-494c-8dd8-8244e5c466b0" providerId="ADAL" clId="{94FD653F-C5DD-45CC-95F5-85A9F4349EA8}" dt="2023-06-07T12:32:19.660" v="30082" actId="13926"/>
          <ac:spMkLst>
            <pc:docMk/>
            <pc:sldMk cId="3582263476" sldId="2076138368"/>
            <ac:spMk id="8" creationId="{19522803-7AAF-6843-A0DA-910E49B10590}"/>
          </ac:spMkLst>
        </pc:spChg>
        <pc:spChg chg="del">
          <ac:chgData name="Damien Aicheh" userId="d1c61494-71f4-494c-8dd8-8244e5c466b0" providerId="ADAL" clId="{94FD653F-C5DD-45CC-95F5-85A9F4349EA8}" dt="2023-06-05T15:27:31.919" v="23413" actId="478"/>
          <ac:spMkLst>
            <pc:docMk/>
            <pc:sldMk cId="3582263476" sldId="2076138368"/>
            <ac:spMk id="12" creationId="{AF22E557-A2F3-D448-8F56-09002FF18B0E}"/>
          </ac:spMkLst>
        </pc:spChg>
      </pc:sldChg>
      <pc:sldChg chg="modSp add del mod">
        <pc:chgData name="Damien Aicheh" userId="d1c61494-71f4-494c-8dd8-8244e5c466b0" providerId="ADAL" clId="{94FD653F-C5DD-45CC-95F5-85A9F4349EA8}" dt="2023-06-07T12:54:40.800" v="30651" actId="47"/>
        <pc:sldMkLst>
          <pc:docMk/>
          <pc:sldMk cId="1620623708" sldId="2076138369"/>
        </pc:sldMkLst>
        <pc:spChg chg="mod">
          <ac:chgData name="Damien Aicheh" userId="d1c61494-71f4-494c-8dd8-8244e5c466b0" providerId="ADAL" clId="{94FD653F-C5DD-45CC-95F5-85A9F4349EA8}" dt="2023-06-05T12:36:35.242" v="21305" actId="20577"/>
          <ac:spMkLst>
            <pc:docMk/>
            <pc:sldMk cId="1620623708" sldId="2076138369"/>
            <ac:spMk id="14" creationId="{E307D465-5D56-0B41-96C4-901FFC2422DF}"/>
          </ac:spMkLst>
        </pc:spChg>
      </pc:sldChg>
      <pc:sldChg chg="addSp modSp add mod">
        <pc:chgData name="Damien Aicheh" userId="d1c61494-71f4-494c-8dd8-8244e5c466b0" providerId="ADAL" clId="{94FD653F-C5DD-45CC-95F5-85A9F4349EA8}" dt="2023-06-05T14:03:00.375" v="21820" actId="1076"/>
        <pc:sldMkLst>
          <pc:docMk/>
          <pc:sldMk cId="2598081084" sldId="2076138370"/>
        </pc:sldMkLst>
        <pc:spChg chg="mod">
          <ac:chgData name="Damien Aicheh" userId="d1c61494-71f4-494c-8dd8-8244e5c466b0" providerId="ADAL" clId="{94FD653F-C5DD-45CC-95F5-85A9F4349EA8}" dt="2023-06-05T13:54:58.273" v="21623" actId="6549"/>
          <ac:spMkLst>
            <pc:docMk/>
            <pc:sldMk cId="2598081084" sldId="2076138370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4:02:53.705" v="21818" actId="20577"/>
          <ac:spMkLst>
            <pc:docMk/>
            <pc:sldMk cId="2598081084" sldId="2076138370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5T14:03:00.375" v="21820" actId="1076"/>
          <ac:picMkLst>
            <pc:docMk/>
            <pc:sldMk cId="2598081084" sldId="2076138370"/>
            <ac:picMk id="3" creationId="{31A85EF8-83FB-7BE5-AFF4-D95F20581ECC}"/>
          </ac:picMkLst>
        </pc:picChg>
        <pc:picChg chg="add mod">
          <ac:chgData name="Damien Aicheh" userId="d1c61494-71f4-494c-8dd8-8244e5c466b0" providerId="ADAL" clId="{94FD653F-C5DD-45CC-95F5-85A9F4349EA8}" dt="2023-06-05T14:02:42.596" v="21814" actId="1076"/>
          <ac:picMkLst>
            <pc:docMk/>
            <pc:sldMk cId="2598081084" sldId="2076138370"/>
            <ac:picMk id="5" creationId="{69F42BB4-6231-F08B-0E14-603C8EBE6456}"/>
          </ac:picMkLst>
        </pc:picChg>
        <pc:picChg chg="add mod">
          <ac:chgData name="Damien Aicheh" userId="d1c61494-71f4-494c-8dd8-8244e5c466b0" providerId="ADAL" clId="{94FD653F-C5DD-45CC-95F5-85A9F4349EA8}" dt="2023-06-05T14:02:58.835" v="21819" actId="1076"/>
          <ac:picMkLst>
            <pc:docMk/>
            <pc:sldMk cId="2598081084" sldId="2076138370"/>
            <ac:picMk id="4098" creationId="{8F7B6D3B-504B-57AD-DCDE-BEC5B1A02089}"/>
          </ac:picMkLst>
        </pc:picChg>
        <pc:picChg chg="add mod">
          <ac:chgData name="Damien Aicheh" userId="d1c61494-71f4-494c-8dd8-8244e5c466b0" providerId="ADAL" clId="{94FD653F-C5DD-45CC-95F5-85A9F4349EA8}" dt="2023-06-05T14:02:58.835" v="21819" actId="1076"/>
          <ac:picMkLst>
            <pc:docMk/>
            <pc:sldMk cId="2598081084" sldId="2076138370"/>
            <ac:picMk id="4100" creationId="{B122A5EB-0EE5-2A56-0EEF-9229B615EB07}"/>
          </ac:picMkLst>
        </pc:picChg>
      </pc:sldChg>
      <pc:sldChg chg="modSp add mod">
        <pc:chgData name="Damien Aicheh" userId="d1c61494-71f4-494c-8dd8-8244e5c466b0" providerId="ADAL" clId="{94FD653F-C5DD-45CC-95F5-85A9F4349EA8}" dt="2023-06-08T08:33:20.280" v="32260" actId="20577"/>
        <pc:sldMkLst>
          <pc:docMk/>
          <pc:sldMk cId="3491098714" sldId="2076138371"/>
        </pc:sldMkLst>
        <pc:spChg chg="mod">
          <ac:chgData name="Damien Aicheh" userId="d1c61494-71f4-494c-8dd8-8244e5c466b0" providerId="ADAL" clId="{94FD653F-C5DD-45CC-95F5-85A9F4349EA8}" dt="2023-06-08T08:33:20.280" v="32260" actId="20577"/>
          <ac:spMkLst>
            <pc:docMk/>
            <pc:sldMk cId="3491098714" sldId="2076138371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5T14:06:00.146" v="21879" actId="20577"/>
          <ac:spMkLst>
            <pc:docMk/>
            <pc:sldMk cId="3491098714" sldId="2076138371"/>
            <ac:spMk id="15" creationId="{7AFD9358-0F0F-DD41-8430-DD40142A3348}"/>
          </ac:spMkLst>
        </pc:spChg>
      </pc:sldChg>
      <pc:sldChg chg="addSp delSp modSp add mod">
        <pc:chgData name="Damien Aicheh" userId="d1c61494-71f4-494c-8dd8-8244e5c466b0" providerId="ADAL" clId="{94FD653F-C5DD-45CC-95F5-85A9F4349EA8}" dt="2023-06-08T08:29:26.483" v="32219" actId="113"/>
        <pc:sldMkLst>
          <pc:docMk/>
          <pc:sldMk cId="1862045611" sldId="2076138372"/>
        </pc:sldMkLst>
        <pc:spChg chg="del">
          <ac:chgData name="Damien Aicheh" userId="d1c61494-71f4-494c-8dd8-8244e5c466b0" providerId="ADAL" clId="{94FD653F-C5DD-45CC-95F5-85A9F4349EA8}" dt="2023-06-05T14:07:50.335" v="21919" actId="478"/>
          <ac:spMkLst>
            <pc:docMk/>
            <pc:sldMk cId="1862045611" sldId="2076138372"/>
            <ac:spMk id="4" creationId="{7E39B9E3-04F9-518D-DF4A-D659E4578E31}"/>
          </ac:spMkLst>
        </pc:spChg>
        <pc:spChg chg="mod">
          <ac:chgData name="Damien Aicheh" userId="d1c61494-71f4-494c-8dd8-8244e5c466b0" providerId="ADAL" clId="{94FD653F-C5DD-45CC-95F5-85A9F4349EA8}" dt="2023-06-08T08:28:51.315" v="32160" actId="20577"/>
          <ac:spMkLst>
            <pc:docMk/>
            <pc:sldMk cId="1862045611" sldId="2076138372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29:26.483" v="32219" actId="113"/>
          <ac:spMkLst>
            <pc:docMk/>
            <pc:sldMk cId="1862045611" sldId="2076138372"/>
            <ac:spMk id="15" creationId="{7AFD9358-0F0F-DD41-8430-DD40142A3348}"/>
          </ac:spMkLst>
        </pc:spChg>
        <pc:picChg chg="add mod">
          <ac:chgData name="Damien Aicheh" userId="d1c61494-71f4-494c-8dd8-8244e5c466b0" providerId="ADAL" clId="{94FD653F-C5DD-45CC-95F5-85A9F4349EA8}" dt="2023-06-08T08:28:58.592" v="32162" actId="1076"/>
          <ac:picMkLst>
            <pc:docMk/>
            <pc:sldMk cId="1862045611" sldId="2076138372"/>
            <ac:picMk id="2" creationId="{55F0F998-7D3C-5F27-6017-9555C2766A2C}"/>
          </ac:picMkLst>
        </pc:picChg>
        <pc:picChg chg="del">
          <ac:chgData name="Damien Aicheh" userId="d1c61494-71f4-494c-8dd8-8244e5c466b0" providerId="ADAL" clId="{94FD653F-C5DD-45CC-95F5-85A9F4349EA8}" dt="2023-06-05T14:07:44.563" v="21917" actId="478"/>
          <ac:picMkLst>
            <pc:docMk/>
            <pc:sldMk cId="1862045611" sldId="2076138372"/>
            <ac:picMk id="5" creationId="{9CBB3DC2-F1FE-7EA2-F0DB-65529CC6EAB5}"/>
          </ac:picMkLst>
        </pc:picChg>
      </pc:sldChg>
      <pc:sldChg chg="addSp modSp add mod">
        <pc:chgData name="Damien Aicheh" userId="d1c61494-71f4-494c-8dd8-8244e5c466b0" providerId="ADAL" clId="{94FD653F-C5DD-45CC-95F5-85A9F4349EA8}" dt="2023-06-06T13:25:18.214" v="24683" actId="1076"/>
        <pc:sldMkLst>
          <pc:docMk/>
          <pc:sldMk cId="1328873894" sldId="2076138373"/>
        </pc:sldMkLst>
        <pc:spChg chg="mod">
          <ac:chgData name="Damien Aicheh" userId="d1c61494-71f4-494c-8dd8-8244e5c466b0" providerId="ADAL" clId="{94FD653F-C5DD-45CC-95F5-85A9F4349EA8}" dt="2023-06-06T13:25:12.659" v="24682" actId="20577"/>
          <ac:spMkLst>
            <pc:docMk/>
            <pc:sldMk cId="1328873894" sldId="2076138373"/>
            <ac:spMk id="3" creationId="{4A894E9A-62D1-8D11-F4C0-A0F03FD1BC37}"/>
          </ac:spMkLst>
        </pc:spChg>
        <pc:picChg chg="add mod">
          <ac:chgData name="Damien Aicheh" userId="d1c61494-71f4-494c-8dd8-8244e5c466b0" providerId="ADAL" clId="{94FD653F-C5DD-45CC-95F5-85A9F4349EA8}" dt="2023-06-06T13:25:18.214" v="24683" actId="1076"/>
          <ac:picMkLst>
            <pc:docMk/>
            <pc:sldMk cId="1328873894" sldId="2076138373"/>
            <ac:picMk id="4" creationId="{7512E766-229A-1F59-0DBC-D868B89AE91F}"/>
          </ac:picMkLst>
        </pc:picChg>
      </pc:sldChg>
      <pc:sldChg chg="modSp add mod ord">
        <pc:chgData name="Damien Aicheh" userId="d1c61494-71f4-494c-8dd8-8244e5c466b0" providerId="ADAL" clId="{94FD653F-C5DD-45CC-95F5-85A9F4349EA8}" dt="2023-06-06T15:01:03.130" v="25885"/>
        <pc:sldMkLst>
          <pc:docMk/>
          <pc:sldMk cId="2013696589" sldId="2076138374"/>
        </pc:sldMkLst>
        <pc:spChg chg="mod">
          <ac:chgData name="Damien Aicheh" userId="d1c61494-71f4-494c-8dd8-8244e5c466b0" providerId="ADAL" clId="{94FD653F-C5DD-45CC-95F5-85A9F4349EA8}" dt="2023-06-06T15:01:03.130" v="25885"/>
          <ac:spMkLst>
            <pc:docMk/>
            <pc:sldMk cId="2013696589" sldId="2076138374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4:04:19.255" v="25642" actId="13926"/>
          <ac:spMkLst>
            <pc:docMk/>
            <pc:sldMk cId="2013696589" sldId="2076138374"/>
            <ac:spMk id="14" creationId="{E307D465-5D56-0B41-96C4-901FFC2422DF}"/>
          </ac:spMkLst>
        </pc:spChg>
      </pc:sldChg>
      <pc:sldChg chg="add del">
        <pc:chgData name="Damien Aicheh" userId="d1c61494-71f4-494c-8dd8-8244e5c466b0" providerId="ADAL" clId="{94FD653F-C5DD-45CC-95F5-85A9F4349EA8}" dt="2023-06-05T15:28:46.492" v="23525" actId="47"/>
        <pc:sldMkLst>
          <pc:docMk/>
          <pc:sldMk cId="602616956" sldId="2076138375"/>
        </pc:sldMkLst>
      </pc:sldChg>
      <pc:sldChg chg="add">
        <pc:chgData name="Damien Aicheh" userId="d1c61494-71f4-494c-8dd8-8244e5c466b0" providerId="ADAL" clId="{94FD653F-C5DD-45CC-95F5-85A9F4349EA8}" dt="2023-06-05T15:26:48.011" v="23388"/>
        <pc:sldMkLst>
          <pc:docMk/>
          <pc:sldMk cId="3396829732" sldId="2076138376"/>
        </pc:sldMkLst>
      </pc:sldChg>
      <pc:sldChg chg="addSp delSp modSp add mod">
        <pc:chgData name="Damien Aicheh" userId="d1c61494-71f4-494c-8dd8-8244e5c466b0" providerId="ADAL" clId="{94FD653F-C5DD-45CC-95F5-85A9F4349EA8}" dt="2023-06-05T15:47:47.061" v="23832" actId="1076"/>
        <pc:sldMkLst>
          <pc:docMk/>
          <pc:sldMk cId="2150284096" sldId="2076138377"/>
        </pc:sldMkLst>
        <pc:spChg chg="mod">
          <ac:chgData name="Damien Aicheh" userId="d1c61494-71f4-494c-8dd8-8244e5c466b0" providerId="ADAL" clId="{94FD653F-C5DD-45CC-95F5-85A9F4349EA8}" dt="2023-06-05T15:47:44.325" v="23831" actId="13926"/>
          <ac:spMkLst>
            <pc:docMk/>
            <pc:sldMk cId="2150284096" sldId="2076138377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5T15:39:00.187" v="23750" actId="20577"/>
          <ac:spMkLst>
            <pc:docMk/>
            <pc:sldMk cId="2150284096" sldId="2076138377"/>
            <ac:spMk id="3" creationId="{E40141B5-A775-CD3B-1878-ABCF58784A66}"/>
          </ac:spMkLst>
        </pc:spChg>
        <pc:picChg chg="del">
          <ac:chgData name="Damien Aicheh" userId="d1c61494-71f4-494c-8dd8-8244e5c466b0" providerId="ADAL" clId="{94FD653F-C5DD-45CC-95F5-85A9F4349EA8}" dt="2023-06-05T15:27:22.147" v="23410" actId="478"/>
          <ac:picMkLst>
            <pc:docMk/>
            <pc:sldMk cId="2150284096" sldId="2076138377"/>
            <ac:picMk id="5" creationId="{F5ADC81E-5066-2BB2-2E4B-78CD33820809}"/>
          </ac:picMkLst>
        </pc:picChg>
        <pc:picChg chg="add mod">
          <ac:chgData name="Damien Aicheh" userId="d1c61494-71f4-494c-8dd8-8244e5c466b0" providerId="ADAL" clId="{94FD653F-C5DD-45CC-95F5-85A9F4349EA8}" dt="2023-06-05T15:47:47.061" v="23832" actId="1076"/>
          <ac:picMkLst>
            <pc:docMk/>
            <pc:sldMk cId="2150284096" sldId="2076138377"/>
            <ac:picMk id="6" creationId="{ADDBA5D3-EAD3-F1F4-03E2-19CAD422E296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14T07:10:54.902" v="32659" actId="478"/>
        <pc:sldMkLst>
          <pc:docMk/>
          <pc:sldMk cId="2405426219" sldId="2076138378"/>
        </pc:sldMkLst>
        <pc:spChg chg="del mod">
          <ac:chgData name="Damien Aicheh" userId="d1c61494-71f4-494c-8dd8-8244e5c466b0" providerId="ADAL" clId="{94FD653F-C5DD-45CC-95F5-85A9F4349EA8}" dt="2023-06-14T07:10:54.902" v="32659" actId="478"/>
          <ac:spMkLst>
            <pc:docMk/>
            <pc:sldMk cId="2405426219" sldId="2076138378"/>
            <ac:spMk id="3" creationId="{4A894E9A-62D1-8D11-F4C0-A0F03FD1BC37}"/>
          </ac:spMkLst>
        </pc:spChg>
        <pc:picChg chg="add mod">
          <ac:chgData name="Damien Aicheh" userId="d1c61494-71f4-494c-8dd8-8244e5c466b0" providerId="ADAL" clId="{94FD653F-C5DD-45CC-95F5-85A9F4349EA8}" dt="2023-06-06T11:50:05.611" v="23858" actId="1076"/>
          <ac:picMkLst>
            <pc:docMk/>
            <pc:sldMk cId="2405426219" sldId="2076138378"/>
            <ac:picMk id="4" creationId="{8260718E-435A-A405-CE20-948341486976}"/>
          </ac:picMkLst>
        </pc:picChg>
      </pc:sldChg>
      <pc:sldChg chg="add del">
        <pc:chgData name="Damien Aicheh" userId="d1c61494-71f4-494c-8dd8-8244e5c466b0" providerId="ADAL" clId="{94FD653F-C5DD-45CC-95F5-85A9F4349EA8}" dt="2023-06-05T15:28:20.705" v="23502"/>
        <pc:sldMkLst>
          <pc:docMk/>
          <pc:sldMk cId="3768994499" sldId="2076138378"/>
        </pc:sldMkLst>
      </pc:sldChg>
      <pc:sldChg chg="addSp delSp modSp add mod">
        <pc:chgData name="Damien Aicheh" userId="d1c61494-71f4-494c-8dd8-8244e5c466b0" providerId="ADAL" clId="{94FD653F-C5DD-45CC-95F5-85A9F4349EA8}" dt="2023-06-06T15:19:09.997" v="27175" actId="13926"/>
        <pc:sldMkLst>
          <pc:docMk/>
          <pc:sldMk cId="3721854005" sldId="2076138379"/>
        </pc:sldMkLst>
        <pc:spChg chg="mod">
          <ac:chgData name="Damien Aicheh" userId="d1c61494-71f4-494c-8dd8-8244e5c466b0" providerId="ADAL" clId="{94FD653F-C5DD-45CC-95F5-85A9F4349EA8}" dt="2023-06-06T15:09:23.348" v="26108" actId="1076"/>
          <ac:spMkLst>
            <pc:docMk/>
            <pc:sldMk cId="3721854005" sldId="2076138379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09.997" v="27175" actId="13926"/>
          <ac:spMkLst>
            <pc:docMk/>
            <pc:sldMk cId="3721854005" sldId="2076138379"/>
            <ac:spMk id="14" creationId="{E307D465-5D56-0B41-96C4-901FFC2422DF}"/>
          </ac:spMkLst>
        </pc:spChg>
        <pc:picChg chg="del">
          <ac:chgData name="Damien Aicheh" userId="d1c61494-71f4-494c-8dd8-8244e5c466b0" providerId="ADAL" clId="{94FD653F-C5DD-45CC-95F5-85A9F4349EA8}" dt="2023-06-06T15:09:07.554" v="26105" actId="478"/>
          <ac:picMkLst>
            <pc:docMk/>
            <pc:sldMk cId="3721854005" sldId="2076138379"/>
            <ac:picMk id="4" creationId="{9A691B35-CEB1-00CF-11B9-5BB272B965ED}"/>
          </ac:picMkLst>
        </pc:picChg>
        <pc:picChg chg="add mod">
          <ac:chgData name="Damien Aicheh" userId="d1c61494-71f4-494c-8dd8-8244e5c466b0" providerId="ADAL" clId="{94FD653F-C5DD-45CC-95F5-85A9F4349EA8}" dt="2023-06-06T15:19:03.078" v="27173" actId="1076"/>
          <ac:picMkLst>
            <pc:docMk/>
            <pc:sldMk cId="3721854005" sldId="2076138379"/>
            <ac:picMk id="5" creationId="{F68CBCBF-B8E7-0C55-F71C-B340899824C6}"/>
          </ac:picMkLst>
        </pc:picChg>
        <pc:picChg chg="add mod">
          <ac:chgData name="Damien Aicheh" userId="d1c61494-71f4-494c-8dd8-8244e5c466b0" providerId="ADAL" clId="{94FD653F-C5DD-45CC-95F5-85A9F4349EA8}" dt="2023-06-06T15:19:06.079" v="27174" actId="1076"/>
          <ac:picMkLst>
            <pc:docMk/>
            <pc:sldMk cId="3721854005" sldId="2076138379"/>
            <ac:picMk id="6" creationId="{A9F301A9-C1F3-9E94-FC49-5F2C0B0483B1}"/>
          </ac:picMkLst>
        </pc:picChg>
      </pc:sldChg>
      <pc:sldChg chg="delSp modSp add mod">
        <pc:chgData name="Damien Aicheh" userId="d1c61494-71f4-494c-8dd8-8244e5c466b0" providerId="ADAL" clId="{94FD653F-C5DD-45CC-95F5-85A9F4349EA8}" dt="2023-06-06T15:19:13.385" v="27176" actId="13926"/>
        <pc:sldMkLst>
          <pc:docMk/>
          <pc:sldMk cId="3344463938" sldId="2076138380"/>
        </pc:sldMkLst>
        <pc:spChg chg="mod">
          <ac:chgData name="Damien Aicheh" userId="d1c61494-71f4-494c-8dd8-8244e5c466b0" providerId="ADAL" clId="{94FD653F-C5DD-45CC-95F5-85A9F4349EA8}" dt="2023-06-06T15:15:29.893" v="26719" actId="113"/>
          <ac:spMkLst>
            <pc:docMk/>
            <pc:sldMk cId="3344463938" sldId="2076138380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13.385" v="27176" actId="13926"/>
          <ac:spMkLst>
            <pc:docMk/>
            <pc:sldMk cId="3344463938" sldId="2076138380"/>
            <ac:spMk id="14" creationId="{E307D465-5D56-0B41-96C4-901FFC2422DF}"/>
          </ac:spMkLst>
        </pc:spChg>
        <pc:picChg chg="del mod">
          <ac:chgData name="Damien Aicheh" userId="d1c61494-71f4-494c-8dd8-8244e5c466b0" providerId="ADAL" clId="{94FD653F-C5DD-45CC-95F5-85A9F4349EA8}" dt="2023-06-06T15:17:30.305" v="27043" actId="478"/>
          <ac:picMkLst>
            <pc:docMk/>
            <pc:sldMk cId="3344463938" sldId="2076138380"/>
            <ac:picMk id="4" creationId="{9A691B35-CEB1-00CF-11B9-5BB272B965ED}"/>
          </ac:picMkLst>
        </pc:picChg>
      </pc:sldChg>
      <pc:sldChg chg="delSp modSp add mod">
        <pc:chgData name="Damien Aicheh" userId="d1c61494-71f4-494c-8dd8-8244e5c466b0" providerId="ADAL" clId="{94FD653F-C5DD-45CC-95F5-85A9F4349EA8}" dt="2023-06-06T15:19:15.990" v="27177" actId="13926"/>
        <pc:sldMkLst>
          <pc:docMk/>
          <pc:sldMk cId="995059532" sldId="2076138381"/>
        </pc:sldMkLst>
        <pc:spChg chg="mod">
          <ac:chgData name="Damien Aicheh" userId="d1c61494-71f4-494c-8dd8-8244e5c466b0" providerId="ADAL" clId="{94FD653F-C5DD-45CC-95F5-85A9F4349EA8}" dt="2023-06-06T15:17:18.399" v="27041" actId="20577"/>
          <ac:spMkLst>
            <pc:docMk/>
            <pc:sldMk cId="995059532" sldId="2076138381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15.990" v="27177" actId="13926"/>
          <ac:spMkLst>
            <pc:docMk/>
            <pc:sldMk cId="995059532" sldId="2076138381"/>
            <ac:spMk id="14" creationId="{E307D465-5D56-0B41-96C4-901FFC2422DF}"/>
          </ac:spMkLst>
        </pc:spChg>
        <pc:picChg chg="del">
          <ac:chgData name="Damien Aicheh" userId="d1c61494-71f4-494c-8dd8-8244e5c466b0" providerId="ADAL" clId="{94FD653F-C5DD-45CC-95F5-85A9F4349EA8}" dt="2023-06-06T15:17:32.200" v="27044" actId="478"/>
          <ac:picMkLst>
            <pc:docMk/>
            <pc:sldMk cId="995059532" sldId="2076138381"/>
            <ac:picMk id="4" creationId="{9A691B35-CEB1-00CF-11B9-5BB272B965ED}"/>
          </ac:picMkLst>
        </pc:picChg>
      </pc:sldChg>
      <pc:sldChg chg="addSp delSp modSp add mod">
        <pc:chgData name="Damien Aicheh" userId="d1c61494-71f4-494c-8dd8-8244e5c466b0" providerId="ADAL" clId="{94FD653F-C5DD-45CC-95F5-85A9F4349EA8}" dt="2023-06-06T15:20:26.469" v="27208" actId="1076"/>
        <pc:sldMkLst>
          <pc:docMk/>
          <pc:sldMk cId="250109647" sldId="2076138382"/>
        </pc:sldMkLst>
        <pc:spChg chg="mod">
          <ac:chgData name="Damien Aicheh" userId="d1c61494-71f4-494c-8dd8-8244e5c466b0" providerId="ADAL" clId="{94FD653F-C5DD-45CC-95F5-85A9F4349EA8}" dt="2023-06-06T15:20:23.561" v="27207" actId="1076"/>
          <ac:spMkLst>
            <pc:docMk/>
            <pc:sldMk cId="250109647" sldId="2076138382"/>
            <ac:spMk id="3" creationId="{4A894E9A-62D1-8D11-F4C0-A0F03FD1BC37}"/>
          </ac:spMkLst>
        </pc:spChg>
        <pc:spChg chg="mod">
          <ac:chgData name="Damien Aicheh" userId="d1c61494-71f4-494c-8dd8-8244e5c466b0" providerId="ADAL" clId="{94FD653F-C5DD-45CC-95F5-85A9F4349EA8}" dt="2023-06-06T15:19:19.069" v="27178" actId="13926"/>
          <ac:spMkLst>
            <pc:docMk/>
            <pc:sldMk cId="250109647" sldId="2076138382"/>
            <ac:spMk id="14" creationId="{E307D465-5D56-0B41-96C4-901FFC2422DF}"/>
          </ac:spMkLst>
        </pc:spChg>
        <pc:picChg chg="del">
          <ac:chgData name="Damien Aicheh" userId="d1c61494-71f4-494c-8dd8-8244e5c466b0" providerId="ADAL" clId="{94FD653F-C5DD-45CC-95F5-85A9F4349EA8}" dt="2023-06-06T15:18:53.171" v="27168" actId="21"/>
          <ac:picMkLst>
            <pc:docMk/>
            <pc:sldMk cId="250109647" sldId="2076138382"/>
            <ac:picMk id="4" creationId="{9A691B35-CEB1-00CF-11B9-5BB272B965ED}"/>
          </ac:picMkLst>
        </pc:picChg>
        <pc:picChg chg="add mod">
          <ac:chgData name="Damien Aicheh" userId="d1c61494-71f4-494c-8dd8-8244e5c466b0" providerId="ADAL" clId="{94FD653F-C5DD-45CC-95F5-85A9F4349EA8}" dt="2023-06-06T15:20:26.469" v="27208" actId="1076"/>
          <ac:picMkLst>
            <pc:docMk/>
            <pc:sldMk cId="250109647" sldId="2076138382"/>
            <ac:picMk id="5" creationId="{771FB659-E42B-B386-CA56-A7BFEB8A08A5}"/>
          </ac:picMkLst>
        </pc:picChg>
      </pc:sldChg>
      <pc:sldChg chg="modSp add mod">
        <pc:chgData name="Damien Aicheh" userId="d1c61494-71f4-494c-8dd8-8244e5c466b0" providerId="ADAL" clId="{94FD653F-C5DD-45CC-95F5-85A9F4349EA8}" dt="2023-06-08T12:17:11.489" v="32516" actId="14100"/>
        <pc:sldMkLst>
          <pc:docMk/>
          <pc:sldMk cId="2406344891" sldId="2076138383"/>
        </pc:sldMkLst>
        <pc:spChg chg="mod">
          <ac:chgData name="Damien Aicheh" userId="d1c61494-71f4-494c-8dd8-8244e5c466b0" providerId="ADAL" clId="{94FD653F-C5DD-45CC-95F5-85A9F4349EA8}" dt="2023-06-06T15:57:24.036" v="28231" actId="13926"/>
          <ac:spMkLst>
            <pc:docMk/>
            <pc:sldMk cId="2406344891" sldId="2076138383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12:17:11.489" v="32516" actId="14100"/>
          <ac:spMkLst>
            <pc:docMk/>
            <pc:sldMk cId="2406344891" sldId="2076138383"/>
            <ac:spMk id="15" creationId="{7AFD9358-0F0F-DD41-8430-DD40142A3348}"/>
          </ac:spMkLst>
        </pc:spChg>
      </pc:sldChg>
      <pc:sldChg chg="addSp modSp add mod">
        <pc:chgData name="Damien Aicheh" userId="d1c61494-71f4-494c-8dd8-8244e5c466b0" providerId="ADAL" clId="{94FD653F-C5DD-45CC-95F5-85A9F4349EA8}" dt="2023-06-07T06:34:10.145" v="28422" actId="1076"/>
        <pc:sldMkLst>
          <pc:docMk/>
          <pc:sldMk cId="81657020" sldId="2076138384"/>
        </pc:sldMkLst>
        <pc:spChg chg="mod">
          <ac:chgData name="Damien Aicheh" userId="d1c61494-71f4-494c-8dd8-8244e5c466b0" providerId="ADAL" clId="{94FD653F-C5DD-45CC-95F5-85A9F4349EA8}" dt="2023-06-07T06:33:54.295" v="28419" actId="20577"/>
          <ac:spMkLst>
            <pc:docMk/>
            <pc:sldMk cId="81657020" sldId="2076138384"/>
            <ac:spMk id="10" creationId="{D4D829F8-FFEA-8F4D-45F8-D6736289E08F}"/>
          </ac:spMkLst>
        </pc:spChg>
        <pc:picChg chg="add mod">
          <ac:chgData name="Damien Aicheh" userId="d1c61494-71f4-494c-8dd8-8244e5c466b0" providerId="ADAL" clId="{94FD653F-C5DD-45CC-95F5-85A9F4349EA8}" dt="2023-06-07T06:34:10.145" v="28422" actId="1076"/>
          <ac:picMkLst>
            <pc:docMk/>
            <pc:sldMk cId="81657020" sldId="2076138384"/>
            <ac:picMk id="4" creationId="{552C3B18-4942-7B18-52B5-4248F66C09D9}"/>
          </ac:picMkLst>
        </pc:picChg>
        <pc:picChg chg="mod">
          <ac:chgData name="Damien Aicheh" userId="d1c61494-71f4-494c-8dd8-8244e5c466b0" providerId="ADAL" clId="{94FD653F-C5DD-45CC-95F5-85A9F4349EA8}" dt="2023-06-07T06:33:53.274" v="28418" actId="1076"/>
          <ac:picMkLst>
            <pc:docMk/>
            <pc:sldMk cId="81657020" sldId="2076138384"/>
            <ac:picMk id="12" creationId="{B302BE61-D1A9-F412-4336-6D200AB6A2D2}"/>
          </ac:picMkLst>
        </pc:picChg>
      </pc:sldChg>
      <pc:sldChg chg="delSp modSp add mod">
        <pc:chgData name="Damien Aicheh" userId="d1c61494-71f4-494c-8dd8-8244e5c466b0" providerId="ADAL" clId="{94FD653F-C5DD-45CC-95F5-85A9F4349EA8}" dt="2023-06-08T12:27:30.377" v="32518" actId="6549"/>
        <pc:sldMkLst>
          <pc:docMk/>
          <pc:sldMk cId="2437630793" sldId="2076138385"/>
        </pc:sldMkLst>
        <pc:spChg chg="mod">
          <ac:chgData name="Damien Aicheh" userId="d1c61494-71f4-494c-8dd8-8244e5c466b0" providerId="ADAL" clId="{94FD653F-C5DD-45CC-95F5-85A9F4349EA8}" dt="2023-06-07T07:05:43.808" v="29385" actId="13926"/>
          <ac:spMkLst>
            <pc:docMk/>
            <pc:sldMk cId="2437630793" sldId="2076138385"/>
            <ac:spMk id="2" creationId="{51DBA36C-7759-9932-E4E3-8E4B4A89C8AF}"/>
          </ac:spMkLst>
        </pc:spChg>
        <pc:spChg chg="mod">
          <ac:chgData name="Damien Aicheh" userId="d1c61494-71f4-494c-8dd8-8244e5c466b0" providerId="ADAL" clId="{94FD653F-C5DD-45CC-95F5-85A9F4349EA8}" dt="2023-06-08T12:27:30.377" v="32518" actId="6549"/>
          <ac:spMkLst>
            <pc:docMk/>
            <pc:sldMk cId="2437630793" sldId="2076138385"/>
            <ac:spMk id="3" creationId="{E40141B5-A775-CD3B-1878-ABCF58784A66}"/>
          </ac:spMkLst>
        </pc:spChg>
        <pc:picChg chg="del">
          <ac:chgData name="Damien Aicheh" userId="d1c61494-71f4-494c-8dd8-8244e5c466b0" providerId="ADAL" clId="{94FD653F-C5DD-45CC-95F5-85A9F4349EA8}" dt="2023-06-07T06:53:04.394" v="28888" actId="478"/>
          <ac:picMkLst>
            <pc:docMk/>
            <pc:sldMk cId="2437630793" sldId="2076138385"/>
            <ac:picMk id="9" creationId="{A334B049-B2DE-CE15-34AF-DF6D8F2D284D}"/>
          </ac:picMkLst>
        </pc:picChg>
      </pc:sldChg>
      <pc:sldChg chg="delSp modSp add del mod">
        <pc:chgData name="Damien Aicheh" userId="d1c61494-71f4-494c-8dd8-8244e5c466b0" providerId="ADAL" clId="{94FD653F-C5DD-45CC-95F5-85A9F4349EA8}" dt="2023-06-08T08:23:06.540" v="32146" actId="47"/>
        <pc:sldMkLst>
          <pc:docMk/>
          <pc:sldMk cId="7008581" sldId="2076138386"/>
        </pc:sldMkLst>
        <pc:spChg chg="mod">
          <ac:chgData name="Damien Aicheh" userId="d1c61494-71f4-494c-8dd8-8244e5c466b0" providerId="ADAL" clId="{94FD653F-C5DD-45CC-95F5-85A9F4349EA8}" dt="2023-06-08T07:18:19.862" v="30680" actId="20577"/>
          <ac:spMkLst>
            <pc:docMk/>
            <pc:sldMk cId="7008581" sldId="2076138386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7:25:28.923" v="31355" actId="20577"/>
          <ac:spMkLst>
            <pc:docMk/>
            <pc:sldMk cId="7008581" sldId="2076138386"/>
            <ac:spMk id="15" creationId="{7AFD9358-0F0F-DD41-8430-DD40142A3348}"/>
          </ac:spMkLst>
        </pc:spChg>
        <pc:picChg chg="del">
          <ac:chgData name="Damien Aicheh" userId="d1c61494-71f4-494c-8dd8-8244e5c466b0" providerId="ADAL" clId="{94FD653F-C5DD-45CC-95F5-85A9F4349EA8}" dt="2023-06-08T07:18:52.822" v="30681" actId="478"/>
          <ac:picMkLst>
            <pc:docMk/>
            <pc:sldMk cId="7008581" sldId="2076138386"/>
            <ac:picMk id="7" creationId="{4064610B-8486-6F3C-7811-F1E20D360369}"/>
          </ac:picMkLst>
        </pc:picChg>
      </pc:sldChg>
      <pc:sldChg chg="addSp delSp modSp add mod ord">
        <pc:chgData name="Damien Aicheh" userId="d1c61494-71f4-494c-8dd8-8244e5c466b0" providerId="ADAL" clId="{94FD653F-C5DD-45CC-95F5-85A9F4349EA8}" dt="2023-06-08T08:27:53.177" v="32153" actId="20577"/>
        <pc:sldMkLst>
          <pc:docMk/>
          <pc:sldMk cId="2836921877" sldId="2076138387"/>
        </pc:sldMkLst>
        <pc:spChg chg="mod">
          <ac:chgData name="Damien Aicheh" userId="d1c61494-71f4-494c-8dd8-8244e5c466b0" providerId="ADAL" clId="{94FD653F-C5DD-45CC-95F5-85A9F4349EA8}" dt="2023-06-08T08:27:53.177" v="32153" actId="20577"/>
          <ac:spMkLst>
            <pc:docMk/>
            <pc:sldMk cId="2836921877" sldId="2076138387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22:19.491" v="32145" actId="113"/>
          <ac:spMkLst>
            <pc:docMk/>
            <pc:sldMk cId="2836921877" sldId="2076138387"/>
            <ac:spMk id="15" creationId="{7AFD9358-0F0F-DD41-8430-DD40142A3348}"/>
          </ac:spMkLst>
        </pc:spChg>
        <pc:picChg chg="add del mod">
          <ac:chgData name="Damien Aicheh" userId="d1c61494-71f4-494c-8dd8-8244e5c466b0" providerId="ADAL" clId="{94FD653F-C5DD-45CC-95F5-85A9F4349EA8}" dt="2023-06-08T08:08:21.382" v="31369" actId="478"/>
          <ac:picMkLst>
            <pc:docMk/>
            <pc:sldMk cId="2836921877" sldId="2076138387"/>
            <ac:picMk id="3" creationId="{6E19E730-817B-32D4-A990-4261E458E893}"/>
          </ac:picMkLst>
        </pc:picChg>
        <pc:picChg chg="add del mod">
          <ac:chgData name="Damien Aicheh" userId="d1c61494-71f4-494c-8dd8-8244e5c466b0" providerId="ADAL" clId="{94FD653F-C5DD-45CC-95F5-85A9F4349EA8}" dt="2023-06-08T08:19:05.204" v="31817" actId="478"/>
          <ac:picMkLst>
            <pc:docMk/>
            <pc:sldMk cId="2836921877" sldId="2076138387"/>
            <ac:picMk id="5" creationId="{6CAAC5CD-E13B-8A51-35C0-61482DB92FE6}"/>
          </ac:picMkLst>
        </pc:picChg>
      </pc:sldChg>
      <pc:sldChg chg="modSp add mod">
        <pc:chgData name="Damien Aicheh" userId="d1c61494-71f4-494c-8dd8-8244e5c466b0" providerId="ADAL" clId="{94FD653F-C5DD-45CC-95F5-85A9F4349EA8}" dt="2023-06-08T08:40:03.448" v="32487" actId="20577"/>
        <pc:sldMkLst>
          <pc:docMk/>
          <pc:sldMk cId="2785949692" sldId="2076138388"/>
        </pc:sldMkLst>
        <pc:spChg chg="mod">
          <ac:chgData name="Damien Aicheh" userId="d1c61494-71f4-494c-8dd8-8244e5c466b0" providerId="ADAL" clId="{94FD653F-C5DD-45CC-95F5-85A9F4349EA8}" dt="2023-06-08T08:16:56.541" v="31814" actId="20577"/>
          <ac:spMkLst>
            <pc:docMk/>
            <pc:sldMk cId="2785949692" sldId="2076138388"/>
            <ac:spMk id="14" creationId="{E307D465-5D56-0B41-96C4-901FFC2422DF}"/>
          </ac:spMkLst>
        </pc:spChg>
        <pc:spChg chg="mod">
          <ac:chgData name="Damien Aicheh" userId="d1c61494-71f4-494c-8dd8-8244e5c466b0" providerId="ADAL" clId="{94FD653F-C5DD-45CC-95F5-85A9F4349EA8}" dt="2023-06-08T08:40:03.448" v="32487" actId="20577"/>
          <ac:spMkLst>
            <pc:docMk/>
            <pc:sldMk cId="2785949692" sldId="2076138388"/>
            <ac:spMk id="15" creationId="{7AFD9358-0F0F-DD41-8430-DD40142A3348}"/>
          </ac:spMkLst>
        </pc:spChg>
      </pc:sldChg>
      <pc:sldChg chg="add">
        <pc:chgData name="Damien Aicheh" userId="d1c61494-71f4-494c-8dd8-8244e5c466b0" providerId="ADAL" clId="{94FD653F-C5DD-45CC-95F5-85A9F4349EA8}" dt="2023-06-08T12:33:19.517" v="32619"/>
        <pc:sldMkLst>
          <pc:docMk/>
          <pc:sldMk cId="479569717" sldId="2076138389"/>
        </pc:sldMkLst>
      </pc:sldChg>
      <pc:sldChg chg="add del">
        <pc:chgData name="Damien Aicheh" userId="d1c61494-71f4-494c-8dd8-8244e5c466b0" providerId="ADAL" clId="{94FD653F-C5DD-45CC-95F5-85A9F4349EA8}" dt="2023-06-08T08:21:09.935" v="32007" actId="47"/>
        <pc:sldMkLst>
          <pc:docMk/>
          <pc:sldMk cId="3881225558" sldId="2076138389"/>
        </pc:sldMkLst>
      </pc:sldChg>
      <pc:sldMasterChg chg="delSldLayout">
        <pc:chgData name="Damien Aicheh" userId="d1c61494-71f4-494c-8dd8-8244e5c466b0" providerId="ADAL" clId="{94FD653F-C5DD-45CC-95F5-85A9F4349EA8}" dt="2023-06-01T15:46:00.522" v="17178" actId="47"/>
        <pc:sldMasterMkLst>
          <pc:docMk/>
          <pc:sldMasterMk cId="1881724970" sldId="2147484551"/>
        </pc:sldMasterMkLst>
        <pc:sldLayoutChg chg="del">
          <pc:chgData name="Damien Aicheh" userId="d1c61494-71f4-494c-8dd8-8244e5c466b0" providerId="ADAL" clId="{94FD653F-C5DD-45CC-95F5-85A9F4349EA8}" dt="2023-06-01T15:46:00.522" v="17178" actId="47"/>
          <pc:sldLayoutMkLst>
            <pc:docMk/>
            <pc:sldMasterMk cId="1881724970" sldId="2147484551"/>
            <pc:sldLayoutMk cId="772925452" sldId="2147484574"/>
          </pc:sldLayoutMkLst>
        </pc:sldLayoutChg>
        <pc:sldLayoutChg chg="del">
          <pc:chgData name="Damien Aicheh" userId="d1c61494-71f4-494c-8dd8-8244e5c466b0" providerId="ADAL" clId="{94FD653F-C5DD-45CC-95F5-85A9F4349EA8}" dt="2023-05-25T08:04:06.406" v="370" actId="47"/>
          <pc:sldLayoutMkLst>
            <pc:docMk/>
            <pc:sldMasterMk cId="1881724970" sldId="2147484551"/>
            <pc:sldLayoutMk cId="1971680663" sldId="2147484611"/>
          </pc:sldLayoutMkLst>
        </pc:sldLayoutChg>
        <pc:sldLayoutChg chg="del">
          <pc:chgData name="Damien Aicheh" userId="d1c61494-71f4-494c-8dd8-8244e5c466b0" providerId="ADAL" clId="{94FD653F-C5DD-45CC-95F5-85A9F4349EA8}" dt="2023-05-26T08:20:52.613" v="4896" actId="2696"/>
          <pc:sldLayoutMkLst>
            <pc:docMk/>
            <pc:sldMasterMk cId="1881724970" sldId="2147484551"/>
            <pc:sldLayoutMk cId="1967516946" sldId="2147484613"/>
          </pc:sldLayoutMkLst>
        </pc:sldLayoutChg>
        <pc:sldLayoutChg chg="del">
          <pc:chgData name="Damien Aicheh" userId="d1c61494-71f4-494c-8dd8-8244e5c466b0" providerId="ADAL" clId="{94FD653F-C5DD-45CC-95F5-85A9F4349EA8}" dt="2023-05-25T14:07:39.995" v="2933" actId="47"/>
          <pc:sldLayoutMkLst>
            <pc:docMk/>
            <pc:sldMasterMk cId="1881724970" sldId="2147484551"/>
            <pc:sldLayoutMk cId="2880348743" sldId="2147484613"/>
          </pc:sldLayoutMkLst>
        </pc:sldLayoutChg>
        <pc:sldLayoutChg chg="del">
          <pc:chgData name="Damien Aicheh" userId="d1c61494-71f4-494c-8dd8-8244e5c466b0" providerId="ADAL" clId="{94FD653F-C5DD-45CC-95F5-85A9F4349EA8}" dt="2023-05-25T08:04:46.869" v="375" actId="47"/>
          <pc:sldLayoutMkLst>
            <pc:docMk/>
            <pc:sldMasterMk cId="1881724970" sldId="2147484551"/>
            <pc:sldLayoutMk cId="3111991277" sldId="2147484613"/>
          </pc:sldLayoutMkLst>
        </pc:sldLayoutChg>
        <pc:sldLayoutChg chg="del">
          <pc:chgData name="Damien Aicheh" userId="d1c61494-71f4-494c-8dd8-8244e5c466b0" providerId="ADAL" clId="{94FD653F-C5DD-45CC-95F5-85A9F4349EA8}" dt="2023-05-25T08:05:08.829" v="376" actId="47"/>
          <pc:sldLayoutMkLst>
            <pc:docMk/>
            <pc:sldMasterMk cId="1881724970" sldId="2147484551"/>
            <pc:sldLayoutMk cId="1533622500" sldId="2147484614"/>
          </pc:sldLayoutMkLst>
        </pc:sldLayoutChg>
      </pc:sldMasterChg>
    </pc:docChg>
  </pc:docChgLst>
  <pc:docChgLst>
    <pc:chgData name="Damien Aicheh" userId="d1c61494-71f4-494c-8dd8-8244e5c466b0" providerId="ADAL" clId="{7A3BD11C-0DF5-4CF2-B788-1BFE427DE36D}"/>
    <pc:docChg chg="custSel modSld">
      <pc:chgData name="Damien Aicheh" userId="d1c61494-71f4-494c-8dd8-8244e5c466b0" providerId="ADAL" clId="{7A3BD11C-0DF5-4CF2-B788-1BFE427DE36D}" dt="2023-07-13T12:28:48.492" v="15" actId="113"/>
      <pc:docMkLst>
        <pc:docMk/>
      </pc:docMkLst>
      <pc:sldChg chg="addSp delSp modSp mod">
        <pc:chgData name="Damien Aicheh" userId="d1c61494-71f4-494c-8dd8-8244e5c466b0" providerId="ADAL" clId="{7A3BD11C-0DF5-4CF2-B788-1BFE427DE36D}" dt="2023-07-10T15:05:05.125" v="4" actId="962"/>
        <pc:sldMkLst>
          <pc:docMk/>
          <pc:sldMk cId="4144805653" sldId="2076138157"/>
        </pc:sldMkLst>
        <pc:picChg chg="add mod">
          <ac:chgData name="Damien Aicheh" userId="d1c61494-71f4-494c-8dd8-8244e5c466b0" providerId="ADAL" clId="{7A3BD11C-0DF5-4CF2-B788-1BFE427DE36D}" dt="2023-07-10T15:05:05.125" v="4" actId="962"/>
          <ac:picMkLst>
            <pc:docMk/>
            <pc:sldMk cId="4144805653" sldId="2076138157"/>
            <ac:picMk id="3" creationId="{6330B26F-C828-48A3-8FA8-8D2E9546F399}"/>
          </ac:picMkLst>
        </pc:picChg>
        <pc:picChg chg="del">
          <ac:chgData name="Damien Aicheh" userId="d1c61494-71f4-494c-8dd8-8244e5c466b0" providerId="ADAL" clId="{7A3BD11C-0DF5-4CF2-B788-1BFE427DE36D}" dt="2023-07-10T15:05:01.247" v="0" actId="478"/>
          <ac:picMkLst>
            <pc:docMk/>
            <pc:sldMk cId="4144805653" sldId="2076138157"/>
            <ac:picMk id="8" creationId="{C876CEA1-79FC-847D-F38F-96D34368D892}"/>
          </ac:picMkLst>
        </pc:picChg>
      </pc:sldChg>
      <pc:sldChg chg="addSp delSp modSp mod">
        <pc:chgData name="Damien Aicheh" userId="d1c61494-71f4-494c-8dd8-8244e5c466b0" providerId="ADAL" clId="{7A3BD11C-0DF5-4CF2-B788-1BFE427DE36D}" dt="2023-07-11T07:30:21.573" v="7" actId="1076"/>
        <pc:sldMkLst>
          <pc:docMk/>
          <pc:sldMk cId="4155026016" sldId="2076138169"/>
        </pc:sldMkLst>
        <pc:picChg chg="add mod">
          <ac:chgData name="Damien Aicheh" userId="d1c61494-71f4-494c-8dd8-8244e5c466b0" providerId="ADAL" clId="{7A3BD11C-0DF5-4CF2-B788-1BFE427DE36D}" dt="2023-07-11T07:30:21.573" v="7" actId="1076"/>
          <ac:picMkLst>
            <pc:docMk/>
            <pc:sldMk cId="4155026016" sldId="2076138169"/>
            <ac:picMk id="3" creationId="{0BD677F4-FFF7-55A6-C1A1-181D63E7FEC4}"/>
          </ac:picMkLst>
        </pc:picChg>
        <pc:picChg chg="del">
          <ac:chgData name="Damien Aicheh" userId="d1c61494-71f4-494c-8dd8-8244e5c466b0" providerId="ADAL" clId="{7A3BD11C-0DF5-4CF2-B788-1BFE427DE36D}" dt="2023-07-11T07:30:17.312" v="5" actId="478"/>
          <ac:picMkLst>
            <pc:docMk/>
            <pc:sldMk cId="4155026016" sldId="2076138169"/>
            <ac:picMk id="9" creationId="{4C091665-0B0B-DB5F-E3F4-9BADAF3D5F7A}"/>
          </ac:picMkLst>
        </pc:picChg>
      </pc:sldChg>
      <pc:sldChg chg="modSp mod">
        <pc:chgData name="Damien Aicheh" userId="d1c61494-71f4-494c-8dd8-8244e5c466b0" providerId="ADAL" clId="{7A3BD11C-0DF5-4CF2-B788-1BFE427DE36D}" dt="2023-07-13T12:28:48.492" v="15" actId="113"/>
        <pc:sldMkLst>
          <pc:docMk/>
          <pc:sldMk cId="2508277588" sldId="2076138199"/>
        </pc:sldMkLst>
        <pc:spChg chg="mod">
          <ac:chgData name="Damien Aicheh" userId="d1c61494-71f4-494c-8dd8-8244e5c466b0" providerId="ADAL" clId="{7A3BD11C-0DF5-4CF2-B788-1BFE427DE36D}" dt="2023-07-13T12:28:48.492" v="15" actId="113"/>
          <ac:spMkLst>
            <pc:docMk/>
            <pc:sldMk cId="2508277588" sldId="2076138199"/>
            <ac:spMk id="11" creationId="{684A90F3-BE74-EB14-FF74-1F90058A67A2}"/>
          </ac:spMkLst>
        </pc:spChg>
      </pc:sldChg>
    </pc:docChg>
  </pc:docChgLst>
  <pc:docChgLst>
    <pc:chgData name="Damien Aicheh" userId="d1c61494-71f4-494c-8dd8-8244e5c466b0" providerId="ADAL" clId="{6C38D02A-9CC2-421E-ABA5-9CCBE7F6772E}"/>
    <pc:docChg chg="delSld delSection modSection">
      <pc:chgData name="Damien Aicheh" userId="d1c61494-71f4-494c-8dd8-8244e5c466b0" providerId="ADAL" clId="{6C38D02A-9CC2-421E-ABA5-9CCBE7F6772E}" dt="2023-07-09T08:39:41.567" v="9" actId="47"/>
      <pc:docMkLst>
        <pc:docMk/>
      </pc:docMkLst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726328937" sldId="291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653626648" sldId="1598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386045285" sldId="2076138193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302849635" sldId="2076138194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4078960621" sldId="2076138195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237662925" sldId="2076138197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008085411" sldId="2076138198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07448826" sldId="2076138303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644760810" sldId="2076138304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099262969" sldId="2076138305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658491260" sldId="2076138306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007267395" sldId="2076138307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912114020" sldId="2076138308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997750767" sldId="2076138309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379388487" sldId="2076138310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4001241255" sldId="2076138311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4239772718" sldId="2076138312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18123280" sldId="2076138313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698288206" sldId="2076138314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882311192" sldId="2076138315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449305155" sldId="2076138316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024891871" sldId="2076138317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369425493" sldId="2076138319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039701800" sldId="2076138323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649021519" sldId="2076138339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05626663" sldId="2076138340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866931641" sldId="2076138341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61226269" sldId="2076138342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848180668" sldId="2076138343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180676401" sldId="2076138352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324987588" sldId="2076138353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988609497" sldId="2076138354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227034454" sldId="2076138355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527309980" sldId="2076138356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69536400" sldId="2076138358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254801271" sldId="2076138359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108190311" sldId="2076138360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221678835" sldId="2076138361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5394362" sldId="2076138362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1405480985" sldId="2076138363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474249983" sldId="2076138364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039260508" sldId="2076138366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582263476" sldId="2076138368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3396829732" sldId="2076138376"/>
        </pc:sldMkLst>
      </pc:sldChg>
      <pc:sldChg chg="del">
        <pc:chgData name="Damien Aicheh" userId="d1c61494-71f4-494c-8dd8-8244e5c466b0" providerId="ADAL" clId="{6C38D02A-9CC2-421E-ABA5-9CCBE7F6772E}" dt="2023-07-09T08:39:29.383" v="0" actId="47"/>
        <pc:sldMkLst>
          <pc:docMk/>
          <pc:sldMk cId="2150284096" sldId="2076138377"/>
        </pc:sldMkLst>
      </pc:sldChg>
    </pc:docChg>
  </pc:docChgLst>
  <pc:docChgLst>
    <pc:chgData name="Damien Aicheh" userId="d1c61494-71f4-494c-8dd8-8244e5c466b0" providerId="ADAL" clId="{5A7E773B-6862-4878-B88F-FB3DEC8B0D4E}"/>
    <pc:docChg chg="undo custSel modSld modSection">
      <pc:chgData name="Damien Aicheh" userId="d1c61494-71f4-494c-8dd8-8244e5c466b0" providerId="ADAL" clId="{5A7E773B-6862-4878-B88F-FB3DEC8B0D4E}" dt="2023-07-09T08:26:53.136" v="153" actId="20577"/>
      <pc:docMkLst>
        <pc:docMk/>
      </pc:docMkLst>
      <pc:sldChg chg="modSp mod">
        <pc:chgData name="Damien Aicheh" userId="d1c61494-71f4-494c-8dd8-8244e5c466b0" providerId="ADAL" clId="{5A7E773B-6862-4878-B88F-FB3DEC8B0D4E}" dt="2023-07-05T12:16:19.205" v="4" actId="2710"/>
        <pc:sldMkLst>
          <pc:docMk/>
          <pc:sldMk cId="1119149255" sldId="1682"/>
        </pc:sldMkLst>
        <pc:spChg chg="mod">
          <ac:chgData name="Damien Aicheh" userId="d1c61494-71f4-494c-8dd8-8244e5c466b0" providerId="ADAL" clId="{5A7E773B-6862-4878-B88F-FB3DEC8B0D4E}" dt="2023-07-05T12:16:19.205" v="4" actId="2710"/>
          <ac:spMkLst>
            <pc:docMk/>
            <pc:sldMk cId="1119149255" sldId="1682"/>
            <ac:spMk id="5" creationId="{58304294-793E-FB49-A26A-F2ADFBA94074}"/>
          </ac:spMkLst>
        </pc:spChg>
      </pc:sldChg>
      <pc:sldChg chg="mod modShow">
        <pc:chgData name="Damien Aicheh" userId="d1c61494-71f4-494c-8dd8-8244e5c466b0" providerId="ADAL" clId="{5A7E773B-6862-4878-B88F-FB3DEC8B0D4E}" dt="2023-07-09T08:00:11.629" v="75" actId="729"/>
        <pc:sldMkLst>
          <pc:docMk/>
          <pc:sldMk cId="4170947122" sldId="2076138121"/>
        </pc:sldMkLst>
      </pc:sldChg>
      <pc:sldChg chg="modSp mod">
        <pc:chgData name="Damien Aicheh" userId="d1c61494-71f4-494c-8dd8-8244e5c466b0" providerId="ADAL" clId="{5A7E773B-6862-4878-B88F-FB3DEC8B0D4E}" dt="2023-07-09T08:03:29.290" v="96" actId="20577"/>
        <pc:sldMkLst>
          <pc:docMk/>
          <pc:sldMk cId="845456907" sldId="2076138123"/>
        </pc:sldMkLst>
        <pc:spChg chg="mod">
          <ac:chgData name="Damien Aicheh" userId="d1c61494-71f4-494c-8dd8-8244e5c466b0" providerId="ADAL" clId="{5A7E773B-6862-4878-B88F-FB3DEC8B0D4E}" dt="2023-07-09T08:03:29.290" v="96" actId="20577"/>
          <ac:spMkLst>
            <pc:docMk/>
            <pc:sldMk cId="845456907" sldId="2076138123"/>
            <ac:spMk id="11" creationId="{5B23CC17-B70E-CC24-5823-69B61DD09B93}"/>
          </ac:spMkLst>
        </pc:spChg>
      </pc:sldChg>
      <pc:sldChg chg="modSp mod">
        <pc:chgData name="Damien Aicheh" userId="d1c61494-71f4-494c-8dd8-8244e5c466b0" providerId="ADAL" clId="{5A7E773B-6862-4878-B88F-FB3DEC8B0D4E}" dt="2023-07-09T07:53:02.065" v="74" actId="113"/>
        <pc:sldMkLst>
          <pc:docMk/>
          <pc:sldMk cId="2649741482" sldId="2076138140"/>
        </pc:sldMkLst>
        <pc:spChg chg="mod">
          <ac:chgData name="Damien Aicheh" userId="d1c61494-71f4-494c-8dd8-8244e5c466b0" providerId="ADAL" clId="{5A7E773B-6862-4878-B88F-FB3DEC8B0D4E}" dt="2023-07-09T07:53:02.065" v="74" actId="113"/>
          <ac:spMkLst>
            <pc:docMk/>
            <pc:sldMk cId="2649741482" sldId="2076138140"/>
            <ac:spMk id="15" creationId="{7AFD9358-0F0F-DD41-8430-DD40142A3348}"/>
          </ac:spMkLst>
        </pc:spChg>
      </pc:sldChg>
      <pc:sldChg chg="modSp mod">
        <pc:chgData name="Damien Aicheh" userId="d1c61494-71f4-494c-8dd8-8244e5c466b0" providerId="ADAL" clId="{5A7E773B-6862-4878-B88F-FB3DEC8B0D4E}" dt="2023-07-09T07:48:50.421" v="71" actId="20577"/>
        <pc:sldMkLst>
          <pc:docMk/>
          <pc:sldMk cId="1904903965" sldId="2076138142"/>
        </pc:sldMkLst>
        <pc:spChg chg="mod">
          <ac:chgData name="Damien Aicheh" userId="d1c61494-71f4-494c-8dd8-8244e5c466b0" providerId="ADAL" clId="{5A7E773B-6862-4878-B88F-FB3DEC8B0D4E}" dt="2023-07-09T07:48:50.421" v="71" actId="20577"/>
          <ac:spMkLst>
            <pc:docMk/>
            <pc:sldMk cId="1904903965" sldId="2076138142"/>
            <ac:spMk id="14" creationId="{E307D465-5D56-0B41-96C4-901FFC2422DF}"/>
          </ac:spMkLst>
        </pc:spChg>
      </pc:sldChg>
      <pc:sldChg chg="modSp mod">
        <pc:chgData name="Damien Aicheh" userId="d1c61494-71f4-494c-8dd8-8244e5c466b0" providerId="ADAL" clId="{5A7E773B-6862-4878-B88F-FB3DEC8B0D4E}" dt="2023-07-07T08:17:52.704" v="40" actId="20577"/>
        <pc:sldMkLst>
          <pc:docMk/>
          <pc:sldMk cId="778753065" sldId="2076138143"/>
        </pc:sldMkLst>
        <pc:spChg chg="mod">
          <ac:chgData name="Damien Aicheh" userId="d1c61494-71f4-494c-8dd8-8244e5c466b0" providerId="ADAL" clId="{5A7E773B-6862-4878-B88F-FB3DEC8B0D4E}" dt="2023-07-07T08:17:52.704" v="40" actId="20577"/>
          <ac:spMkLst>
            <pc:docMk/>
            <pc:sldMk cId="778753065" sldId="2076138143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7:58.461" v="41" actId="20577"/>
        <pc:sldMkLst>
          <pc:docMk/>
          <pc:sldMk cId="2557597647" sldId="2076138150"/>
        </pc:sldMkLst>
        <pc:spChg chg="mod">
          <ac:chgData name="Damien Aicheh" userId="d1c61494-71f4-494c-8dd8-8244e5c466b0" providerId="ADAL" clId="{5A7E773B-6862-4878-B88F-FB3DEC8B0D4E}" dt="2023-07-07T08:17:58.461" v="41" actId="20577"/>
          <ac:spMkLst>
            <pc:docMk/>
            <pc:sldMk cId="2557597647" sldId="2076138150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8:25.503" v="46" actId="20577"/>
        <pc:sldMkLst>
          <pc:docMk/>
          <pc:sldMk cId="2099825018" sldId="2076138170"/>
        </pc:sldMkLst>
        <pc:spChg chg="mod">
          <ac:chgData name="Damien Aicheh" userId="d1c61494-71f4-494c-8dd8-8244e5c466b0" providerId="ADAL" clId="{5A7E773B-6862-4878-B88F-FB3DEC8B0D4E}" dt="2023-07-07T08:18:25.503" v="46" actId="20577"/>
          <ac:spMkLst>
            <pc:docMk/>
            <pc:sldMk cId="2099825018" sldId="2076138170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9T08:12:12.086" v="114" actId="20577"/>
        <pc:sldMkLst>
          <pc:docMk/>
          <pc:sldMk cId="528137448" sldId="2076138175"/>
        </pc:sldMkLst>
        <pc:spChg chg="mod">
          <ac:chgData name="Damien Aicheh" userId="d1c61494-71f4-494c-8dd8-8244e5c466b0" providerId="ADAL" clId="{5A7E773B-6862-4878-B88F-FB3DEC8B0D4E}" dt="2023-07-09T08:12:12.086" v="114" actId="20577"/>
          <ac:spMkLst>
            <pc:docMk/>
            <pc:sldMk cId="528137448" sldId="2076138175"/>
            <ac:spMk id="8" creationId="{19522803-7AAF-6843-A0DA-910E49B10590}"/>
          </ac:spMkLst>
        </pc:spChg>
      </pc:sldChg>
      <pc:sldChg chg="modSp mod">
        <pc:chgData name="Damien Aicheh" userId="d1c61494-71f4-494c-8dd8-8244e5c466b0" providerId="ADAL" clId="{5A7E773B-6862-4878-B88F-FB3DEC8B0D4E}" dt="2023-07-09T08:26:53.136" v="153" actId="20577"/>
        <pc:sldMkLst>
          <pc:docMk/>
          <pc:sldMk cId="44515756" sldId="2076138188"/>
        </pc:sldMkLst>
        <pc:spChg chg="mod">
          <ac:chgData name="Damien Aicheh" userId="d1c61494-71f4-494c-8dd8-8244e5c466b0" providerId="ADAL" clId="{5A7E773B-6862-4878-B88F-FB3DEC8B0D4E}" dt="2023-07-09T08:26:53.136" v="153" actId="20577"/>
          <ac:spMkLst>
            <pc:docMk/>
            <pc:sldMk cId="44515756" sldId="2076138188"/>
            <ac:spMk id="15" creationId="{7AFD9358-0F0F-DD41-8430-DD40142A3348}"/>
          </ac:spMkLst>
        </pc:spChg>
      </pc:sldChg>
      <pc:sldChg chg="modSp mod">
        <pc:chgData name="Damien Aicheh" userId="d1c61494-71f4-494c-8dd8-8244e5c466b0" providerId="ADAL" clId="{5A7E773B-6862-4878-B88F-FB3DEC8B0D4E}" dt="2023-07-07T08:18:16.107" v="44" actId="20577"/>
        <pc:sldMkLst>
          <pc:docMk/>
          <pc:sldMk cId="4118636388" sldId="2076138318"/>
        </pc:sldMkLst>
        <pc:spChg chg="mod">
          <ac:chgData name="Damien Aicheh" userId="d1c61494-71f4-494c-8dd8-8244e5c466b0" providerId="ADAL" clId="{5A7E773B-6862-4878-B88F-FB3DEC8B0D4E}" dt="2023-07-07T08:18:16.107" v="44" actId="20577"/>
          <ac:spMkLst>
            <pc:docMk/>
            <pc:sldMk cId="4118636388" sldId="2076138318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9:29.732" v="57" actId="20577"/>
        <pc:sldMkLst>
          <pc:docMk/>
          <pc:sldMk cId="1369425493" sldId="2076138319"/>
        </pc:sldMkLst>
        <pc:spChg chg="mod">
          <ac:chgData name="Damien Aicheh" userId="d1c61494-71f4-494c-8dd8-8244e5c466b0" providerId="ADAL" clId="{5A7E773B-6862-4878-B88F-FB3DEC8B0D4E}" dt="2023-07-07T08:19:29.732" v="57" actId="20577"/>
          <ac:spMkLst>
            <pc:docMk/>
            <pc:sldMk cId="1369425493" sldId="2076138319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8:41.649" v="49" actId="20577"/>
        <pc:sldMkLst>
          <pc:docMk/>
          <pc:sldMk cId="4265813636" sldId="2076138320"/>
        </pc:sldMkLst>
        <pc:spChg chg="mod">
          <ac:chgData name="Damien Aicheh" userId="d1c61494-71f4-494c-8dd8-8244e5c466b0" providerId="ADAL" clId="{5A7E773B-6862-4878-B88F-FB3DEC8B0D4E}" dt="2023-07-07T08:18:41.649" v="49" actId="20577"/>
          <ac:spMkLst>
            <pc:docMk/>
            <pc:sldMk cId="4265813636" sldId="2076138320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8:51.046" v="51" actId="6549"/>
        <pc:sldMkLst>
          <pc:docMk/>
          <pc:sldMk cId="1307914384" sldId="2076138322"/>
        </pc:sldMkLst>
        <pc:spChg chg="mod">
          <ac:chgData name="Damien Aicheh" userId="d1c61494-71f4-494c-8dd8-8244e5c466b0" providerId="ADAL" clId="{5A7E773B-6862-4878-B88F-FB3DEC8B0D4E}" dt="2023-07-07T08:18:51.046" v="51" actId="6549"/>
          <ac:spMkLst>
            <pc:docMk/>
            <pc:sldMk cId="1307914384" sldId="2076138322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8:31.620" v="47" actId="20577"/>
        <pc:sldMkLst>
          <pc:docMk/>
          <pc:sldMk cId="3561978922" sldId="2076138324"/>
        </pc:sldMkLst>
        <pc:spChg chg="mod">
          <ac:chgData name="Damien Aicheh" userId="d1c61494-71f4-494c-8dd8-8244e5c466b0" providerId="ADAL" clId="{5A7E773B-6862-4878-B88F-FB3DEC8B0D4E}" dt="2023-07-07T08:18:31.620" v="47" actId="20577"/>
          <ac:spMkLst>
            <pc:docMk/>
            <pc:sldMk cId="3561978922" sldId="2076138324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7T08:19:05.100" v="53" actId="20577"/>
        <pc:sldMkLst>
          <pc:docMk/>
          <pc:sldMk cId="361226269" sldId="2076138342"/>
        </pc:sldMkLst>
        <pc:spChg chg="mod">
          <ac:chgData name="Damien Aicheh" userId="d1c61494-71f4-494c-8dd8-8244e5c466b0" providerId="ADAL" clId="{5A7E773B-6862-4878-B88F-FB3DEC8B0D4E}" dt="2023-07-07T08:19:05.100" v="53" actId="20577"/>
          <ac:spMkLst>
            <pc:docMk/>
            <pc:sldMk cId="361226269" sldId="2076138342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9T08:15:41.659" v="126" actId="20577"/>
        <pc:sldMkLst>
          <pc:docMk/>
          <pc:sldMk cId="2362207475" sldId="2076138351"/>
        </pc:sldMkLst>
        <pc:spChg chg="mod">
          <ac:chgData name="Damien Aicheh" userId="d1c61494-71f4-494c-8dd8-8244e5c466b0" providerId="ADAL" clId="{5A7E773B-6862-4878-B88F-FB3DEC8B0D4E}" dt="2023-07-09T08:15:41.659" v="126" actId="20577"/>
          <ac:spMkLst>
            <pc:docMk/>
            <pc:sldMk cId="2362207475" sldId="2076138351"/>
            <ac:spMk id="6" creationId="{C6A67FB1-0206-588C-2318-780B1093302E}"/>
          </ac:spMkLst>
        </pc:spChg>
      </pc:sldChg>
      <pc:sldChg chg="modSp mod">
        <pc:chgData name="Damien Aicheh" userId="d1c61494-71f4-494c-8dd8-8244e5c466b0" providerId="ADAL" clId="{5A7E773B-6862-4878-B88F-FB3DEC8B0D4E}" dt="2023-07-07T08:19:18.757" v="55" actId="20577"/>
        <pc:sldMkLst>
          <pc:docMk/>
          <pc:sldMk cId="3396829732" sldId="2076138376"/>
        </pc:sldMkLst>
        <pc:spChg chg="mod">
          <ac:chgData name="Damien Aicheh" userId="d1c61494-71f4-494c-8dd8-8244e5c466b0" providerId="ADAL" clId="{5A7E773B-6862-4878-B88F-FB3DEC8B0D4E}" dt="2023-07-07T08:19:18.757" v="55" actId="20577"/>
          <ac:spMkLst>
            <pc:docMk/>
            <pc:sldMk cId="3396829732" sldId="2076138376"/>
            <ac:spMk id="5" creationId="{007C2C26-EFD2-E847-AEA7-5CEF245E0904}"/>
          </ac:spMkLst>
        </pc:spChg>
      </pc:sldChg>
      <pc:sldChg chg="modSp mod">
        <pc:chgData name="Damien Aicheh" userId="d1c61494-71f4-494c-8dd8-8244e5c466b0" providerId="ADAL" clId="{5A7E773B-6862-4878-B88F-FB3DEC8B0D4E}" dt="2023-07-09T08:25:27.820" v="145" actId="1076"/>
        <pc:sldMkLst>
          <pc:docMk/>
          <pc:sldMk cId="2405426219" sldId="2076138378"/>
        </pc:sldMkLst>
        <pc:picChg chg="mod">
          <ac:chgData name="Damien Aicheh" userId="d1c61494-71f4-494c-8dd8-8244e5c466b0" providerId="ADAL" clId="{5A7E773B-6862-4878-B88F-FB3DEC8B0D4E}" dt="2023-07-09T08:25:27.820" v="145" actId="1076"/>
          <ac:picMkLst>
            <pc:docMk/>
            <pc:sldMk cId="2405426219" sldId="2076138378"/>
            <ac:picMk id="4" creationId="{8260718E-435A-A405-CE20-948341486976}"/>
          </ac:picMkLst>
        </pc:picChg>
      </pc:sldChg>
      <pc:sldChg chg="modSp mod">
        <pc:chgData name="Damien Aicheh" userId="d1c61494-71f4-494c-8dd8-8244e5c466b0" providerId="ADAL" clId="{5A7E773B-6862-4878-B88F-FB3DEC8B0D4E}" dt="2023-07-05T12:24:33.810" v="28" actId="113"/>
        <pc:sldMkLst>
          <pc:docMk/>
          <pc:sldMk cId="2406344891" sldId="2076138383"/>
        </pc:sldMkLst>
        <pc:spChg chg="mod">
          <ac:chgData name="Damien Aicheh" userId="d1c61494-71f4-494c-8dd8-8244e5c466b0" providerId="ADAL" clId="{5A7E773B-6862-4878-B88F-FB3DEC8B0D4E}" dt="2023-07-05T12:24:33.810" v="28" actId="113"/>
          <ac:spMkLst>
            <pc:docMk/>
            <pc:sldMk cId="2406344891" sldId="2076138383"/>
            <ac:spMk id="15" creationId="{7AFD9358-0F0F-DD41-8430-DD40142A3348}"/>
          </ac:spMkLst>
        </pc:spChg>
      </pc:sldChg>
      <pc:sldChg chg="modSp mod">
        <pc:chgData name="Damien Aicheh" userId="d1c61494-71f4-494c-8dd8-8244e5c466b0" providerId="ADAL" clId="{5A7E773B-6862-4878-B88F-FB3DEC8B0D4E}" dt="2023-07-09T08:24:42.337" v="144" actId="20577"/>
        <pc:sldMkLst>
          <pc:docMk/>
          <pc:sldMk cId="2785949692" sldId="2076138388"/>
        </pc:sldMkLst>
        <pc:spChg chg="mod">
          <ac:chgData name="Damien Aicheh" userId="d1c61494-71f4-494c-8dd8-8244e5c466b0" providerId="ADAL" clId="{5A7E773B-6862-4878-B88F-FB3DEC8B0D4E}" dt="2023-07-09T08:24:42.337" v="144" actId="20577"/>
          <ac:spMkLst>
            <pc:docMk/>
            <pc:sldMk cId="2785949692" sldId="2076138388"/>
            <ac:spMk id="15" creationId="{7AFD9358-0F0F-DD41-8430-DD40142A3348}"/>
          </ac:spMkLst>
        </pc:spChg>
      </pc:sldChg>
      <pc:sldChg chg="modSp mod">
        <pc:chgData name="Damien Aicheh" userId="d1c61494-71f4-494c-8dd8-8244e5c466b0" providerId="ADAL" clId="{5A7E773B-6862-4878-B88F-FB3DEC8B0D4E}" dt="2023-07-09T07:47:59.043" v="70" actId="113"/>
        <pc:sldMkLst>
          <pc:docMk/>
          <pc:sldMk cId="479569717" sldId="2076138389"/>
        </pc:sldMkLst>
        <pc:spChg chg="mod">
          <ac:chgData name="Damien Aicheh" userId="d1c61494-71f4-494c-8dd8-8244e5c466b0" providerId="ADAL" clId="{5A7E773B-6862-4878-B88F-FB3DEC8B0D4E}" dt="2023-07-09T07:47:59.043" v="70" actId="113"/>
          <ac:spMkLst>
            <pc:docMk/>
            <pc:sldMk cId="479569717" sldId="2076138389"/>
            <ac:spMk id="15" creationId="{7AFD9358-0F0F-DD41-8430-DD40142A334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7/13/2023 2:28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7/13/2023 2:28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language/expressions/operator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language/function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erraform.io/language/functions/regex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/commands/ini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/commands/pla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/commands/apply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/commands/destroy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38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99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32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78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Segoe UI Semilight"/>
                <a:cs typeface="Segoe UI Semilight"/>
              </a:rPr>
              <a:t>ARM: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>
                <a:latin typeface="Segoe UI Semilight"/>
                <a:cs typeface="Segoe UI Semilight"/>
              </a:rPr>
              <a:t>Dependencies must be explicitly defined using nesting, or </a:t>
            </a:r>
            <a:r>
              <a:rPr lang="en-AU" dirty="0" err="1">
                <a:latin typeface="Segoe UI Semilight"/>
                <a:cs typeface="Segoe UI Semilight"/>
              </a:rPr>
              <a:t>DependsOn</a:t>
            </a:r>
            <a:r>
              <a:rPr lang="en-AU" dirty="0">
                <a:latin typeface="Segoe UI Semilight"/>
                <a:cs typeface="Segoe UI Semilight"/>
              </a:rPr>
              <a:t> property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418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232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https://www.terraform.io/language/expressions/operators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https://www.terraform.io/language/expressions/conditionals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https://www.terraform.io/language/expressions/for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https://www.terraform.io/language/expressions/splat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46361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https://www.terraform.io/language/functions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signum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determines the sign of a number, returning a number between -1 and 1 to represent the sign.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parseint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parses the given string as a representation of an integer in the specified base and returns the resulting number. The base must be between 2 and 62 inclusive.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sum: listed as collection function in official docs</a:t>
            </a:r>
            <a:endParaRPr lang="de-DE" b="0" i="0" dirty="0">
              <a:solidFill>
                <a:srgbClr val="343536"/>
              </a:solidFill>
              <a:effectLst/>
              <a:latin typeface="metro-web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343536"/>
                </a:solidFill>
                <a:effectLst/>
                <a:latin typeface="metro-web"/>
              </a:rPr>
              <a:t>String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chomp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removes newline characters at the end of a string.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format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produces a string by formatting a number of other values according to a specification string. It is similar to the </a:t>
            </a:r>
            <a:r>
              <a:rPr lang="en-US" dirty="0" err="1"/>
              <a:t>printf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function in C, and other similar functions in other programming languages.</a:t>
            </a:r>
            <a:endParaRPr lang="de-DE" b="0" i="0" dirty="0">
              <a:solidFill>
                <a:srgbClr val="343536"/>
              </a:solidFill>
              <a:effectLst/>
              <a:latin typeface="metro-web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formatlist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 produces a list of strings by formatting a number of other values according to a specification string.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replace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replace searches a given string for another given substring, and replaces each occurrence with a given replacement string.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If substring is wrapped in forward slashes, it is treated as a regular expression, using the same pattern syntax as </a:t>
            </a:r>
            <a:r>
              <a:rPr lang="en-US" b="0" i="0" u="none" strike="noStrike" dirty="0">
                <a:solidFill>
                  <a:srgbClr val="343536"/>
                </a:solidFill>
                <a:effectLst/>
                <a:latin typeface="metro-web"/>
                <a:hlinkClick r:id="rId4"/>
              </a:rPr>
              <a:t>regex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43536"/>
                </a:solidFill>
                <a:effectLst/>
                <a:latin typeface="metro-web"/>
              </a:rPr>
              <a:t>strrev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 reverses the characters in a string.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title converts the first letter of each word in the given string to uppercase.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trim removes the specified set of characters from the start and end of the given string.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43536"/>
                </a:solidFill>
                <a:effectLst/>
                <a:latin typeface="metro-web"/>
              </a:rPr>
              <a:t>trimprefix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 removes a word from the start of a string.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43536"/>
                </a:solidFill>
                <a:effectLst/>
                <a:latin typeface="metro-web"/>
              </a:rPr>
              <a:t>trimsuffix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 removes a word from the end of a string.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43536"/>
                </a:solidFill>
                <a:effectLst/>
                <a:latin typeface="metro-web"/>
              </a:rPr>
              <a:t>trimspace</a:t>
            </a: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 removes all types of whitespace from both the start and the end of a string.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Type Conversion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try evaluates all of its argument expressions in turn and returns the result of the first one that does not produce any errors.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43536"/>
                </a:solidFill>
                <a:effectLst/>
                <a:latin typeface="metro-web"/>
              </a:rPr>
              <a:t>This is a special function that is able to catch errors produced when evaluating its arguments, which is particularly useful when working with complex data structures whose shape is not well-known at implementation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43536"/>
              </a:solidFill>
              <a:effectLst/>
              <a:latin typeface="metro-web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8257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77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1938" y="8509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https://www.terraform.io/cli/commands/init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29707C-2D61-4C59-BABF-009DEDCC0C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077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1938" y="8509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https://www.terraform.io/cli/commands/plan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29707C-2D61-4C59-BABF-009DEDCC0C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40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80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1938" y="8509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https://www.terraform.io/cli/commands/apply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 no plan file is specified, terraform apply will create a plan itself!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29707C-2D61-4C59-BABF-009DEDCC0C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185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1938" y="8509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https://www.terraform.io/cli/commands/destroy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29707C-2D61-4C59-BABF-009DEDCC0C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47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81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59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91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25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85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1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8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3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80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50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63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762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82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9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40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57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52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53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19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344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85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45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41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854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84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402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95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06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086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3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6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37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765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23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009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680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3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00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491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821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4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32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83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416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505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95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229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766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54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168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529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7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258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364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093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301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972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83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956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608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439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659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79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958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https://www.terraform.io/language/meta-arguments/resource-provider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01091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https://www.terraform.io/language/meta-arguments/count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98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03614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https://www.terraform.io/language/meta-arguments/for_each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99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2937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https://www.terraform.io/language/meta-arguments/for_each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6E700-5FCE-456D-9FBE-7EED2F4481F8}" type="slidenum">
              <a:rPr lang="LID4096" smtClean="0"/>
              <a:t>100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33431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424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42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512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049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548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5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45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666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5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-1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1631565"/>
            <a:ext cx="3681412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406" y="1631564"/>
            <a:ext cx="3684970" cy="316109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1631566"/>
            <a:ext cx="3690937" cy="31610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1631565"/>
            <a:ext cx="3681412" cy="316109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328862"/>
            <a:ext cx="1727200" cy="685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Drop graphic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0"/>
            <a:ext cx="6092825" cy="699452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762" y="0"/>
            <a:ext cx="6093577" cy="6994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182" y="2195637"/>
            <a:ext cx="3721892" cy="264147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2195637"/>
            <a:ext cx="3721100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2195637"/>
            <a:ext cx="369093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3791" y="2284474"/>
            <a:ext cx="3695703" cy="255263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2195637"/>
            <a:ext cx="3684587" cy="26414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6319" y="1549941"/>
            <a:ext cx="5950156" cy="44298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5663"/>
            <a:ext cx="5951026" cy="440096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1447"/>
            <a:ext cx="7832726" cy="44141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 graphique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 graphique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fr-FR"/>
              <a:t>Cliquez sur l'icône pour ajouter un graphique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fr-FR"/>
              <a:t>Cliquez sur l'icône pour ajouter un tableau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47-18DC-40CB-B152-9291E220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0D9CA-9A3A-48C7-82CC-52C741DB6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8" y="1853742"/>
            <a:ext cx="11456988" cy="1446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47088-F578-4AC1-91AF-0FD995B9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78EB-30CF-496C-9BE6-CABDD0FB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1D62D-6705-4065-A66A-7F7228B1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2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237554" cy="565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44655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598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8" t="8847" r="8127" b="8616"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612" r:id="rId32"/>
    <p:sldLayoutId id="2147484613" r:id="rId33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2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language/settings/backends/azurerm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registry.terraform.io/providers/hashicorp/azurerm/latest/docs/resources/app_service_virtual_network_swift_connection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zurerm/latest/docs/resources/private_endpoint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hashicorp.terraform" TargetMode="External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browse/provider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eloper/terraform/authenticate-to-azure?tabs=bash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eloper/terraform/authenticate-to-azure?tabs=bash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zurerm/latest/doc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azurerm/latest/doc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04294-793E-FB49-A26A-F2ADFBA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1154162"/>
          </a:xfrm>
        </p:spPr>
        <p:txBody>
          <a:bodyPr/>
          <a:lstStyle/>
          <a:p>
            <a:r>
              <a:rPr lang="en-US" dirty="0"/>
              <a:t>Damien Aicheh</a:t>
            </a:r>
          </a:p>
          <a:p>
            <a:pPr>
              <a:lnSpc>
                <a:spcPct val="150000"/>
              </a:lnSpc>
            </a:pPr>
            <a:r>
              <a:rPr lang="en-US" dirty="0"/>
              <a:t>Cloud Solution Architect</a:t>
            </a:r>
          </a:p>
          <a:p>
            <a:r>
              <a:rPr lang="en-US" dirty="0"/>
              <a:t>damienaicheh@microsoft.com</a:t>
            </a:r>
          </a:p>
        </p:txBody>
      </p:sp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5038F9-613F-E557-050E-8AA2A61A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9612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7A3A74C2-629E-991C-349F-1C2F3F197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2582862"/>
            <a:ext cx="4813025" cy="1828800"/>
          </a:xfrm>
        </p:spPr>
        <p:txBody>
          <a:bodyPr/>
          <a:lstStyle/>
          <a:p>
            <a:r>
              <a:rPr lang="en-US" dirty="0">
                <a:solidFill>
                  <a:srgbClr val="8043C2"/>
                </a:solidFill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111914925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Terraform: Caveats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51477"/>
            <a:ext cx="10638291" cy="3385542"/>
          </a:xfrm>
        </p:spPr>
        <p:txBody>
          <a:bodyPr/>
          <a:lstStyle/>
          <a:p>
            <a:pPr lvl="0"/>
            <a:r>
              <a:rPr kumimoji="0" lang="en-A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Very </a:t>
            </a:r>
            <a:r>
              <a:rPr kumimoji="0" lang="en-AU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new, or advanced Azure functionality </a:t>
            </a:r>
            <a:r>
              <a:rPr kumimoji="0" lang="en-A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may not be natively available in Terraform Provider </a:t>
            </a:r>
          </a:p>
          <a:p>
            <a:pPr lvl="0"/>
            <a:endParaRPr lang="de-DE" dirty="0"/>
          </a:p>
          <a:p>
            <a:pPr lvl="0"/>
            <a:r>
              <a:rPr kumimoji="0" lang="en-A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Workarounds do exist: the </a:t>
            </a:r>
            <a:r>
              <a:rPr kumimoji="0" lang="en-AU" b="1" i="0" u="none" strike="noStrike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azurerm_template_deployment</a:t>
            </a:r>
            <a:r>
              <a:rPr kumimoji="0" lang="en-AU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A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resource can be used to </a:t>
            </a:r>
            <a:r>
              <a:rPr kumimoji="0" lang="en-AU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wrap a native ARM Template</a:t>
            </a:r>
            <a:r>
              <a:rPr kumimoji="0" lang="hu-H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but this has its own limitations (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 </a:t>
            </a:r>
            <a:r>
              <a:rPr kumimoji="0" lang="hu-HU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doesn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’t support resource deletions)</a:t>
            </a:r>
          </a:p>
          <a:p>
            <a:pPr lvl="0"/>
            <a:endParaRPr lang="de-DE" dirty="0"/>
          </a:p>
          <a:p>
            <a:pPr lvl="0"/>
            <a:r>
              <a:rPr kumimoji="0" lang="en-US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Unencrypted secrets 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 state file</a:t>
            </a:r>
          </a:p>
          <a:p>
            <a:pPr lvl="0"/>
            <a:endParaRPr lang="en-US" dirty="0">
              <a:solidFill>
                <a:srgbClr val="1A1A1A"/>
              </a:solidFill>
              <a:latin typeface="Segoe UI"/>
            </a:endParaRPr>
          </a:p>
          <a:p>
            <a:pPr lvl="0"/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 have to manage the </a:t>
            </a:r>
            <a:r>
              <a:rPr kumimoji="0" lang="en-US" b="1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state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of your 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4948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41917-2A41-4451-97AB-CA42244F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for_each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B4A76-1B3F-42E0-9EEE-CBE1A490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85" y="1779939"/>
            <a:ext cx="10724938" cy="42665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 </a:t>
            </a:r>
            <a:r>
              <a:rPr lang="en-US" sz="2000" b="1" dirty="0" err="1">
                <a:latin typeface="+mn-lt"/>
              </a:rPr>
              <a:t>for_each</a:t>
            </a:r>
            <a:r>
              <a:rPr lang="en-US" sz="2000" dirty="0">
                <a:latin typeface="+mn-lt"/>
              </a:rPr>
              <a:t> instead of </a:t>
            </a:r>
            <a:r>
              <a:rPr lang="en-US" sz="2000" b="1" dirty="0">
                <a:latin typeface="+mn-lt"/>
              </a:rPr>
              <a:t>count</a:t>
            </a:r>
            <a:r>
              <a:rPr lang="en-US" sz="2000" dirty="0">
                <a:latin typeface="+mn-lt"/>
              </a:rPr>
              <a:t> for looping over a list of element.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This will allow terraform to </a:t>
            </a:r>
            <a:r>
              <a:rPr lang="en-US" sz="2000" b="1" dirty="0">
                <a:latin typeface="+mn-lt"/>
              </a:rPr>
              <a:t>keep tracking</a:t>
            </a:r>
            <a:r>
              <a:rPr lang="en-US" sz="2000" dirty="0">
                <a:latin typeface="+mn-lt"/>
              </a:rPr>
              <a:t> existing resources and not recreating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+mn-lt"/>
            </a:endParaRPr>
          </a:p>
        </p:txBody>
      </p:sp>
      <p:pic>
        <p:nvPicPr>
          <p:cNvPr id="6" name="Graphique 5" descr="Avertissement avec un remplissage uni">
            <a:extLst>
              <a:ext uri="{FF2B5EF4-FFF2-40B4-BE49-F238E27FC236}">
                <a16:creationId xmlns:a16="http://schemas.microsoft.com/office/drawing/2014/main" id="{234E18B5-7229-DECC-2D64-415982EB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8196" y="3186644"/>
            <a:ext cx="2301039" cy="23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993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13636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987754" cy="4001095"/>
          </a:xfrm>
        </p:spPr>
        <p:txBody>
          <a:bodyPr/>
          <a:lstStyle/>
          <a:p>
            <a:r>
              <a:rPr lang="en-US" dirty="0"/>
              <a:t>Create a new folder called </a:t>
            </a:r>
            <a:r>
              <a:rPr lang="en-US" b="1" dirty="0"/>
              <a:t>prj1_infra_app</a:t>
            </a:r>
          </a:p>
          <a:p>
            <a:endParaRPr lang="en-US" b="1" dirty="0"/>
          </a:p>
          <a:p>
            <a:r>
              <a:rPr lang="en-US" dirty="0"/>
              <a:t>Based on the same model of the previous lab: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variable.tf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locals.tf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provider.tf</a:t>
            </a:r>
          </a:p>
          <a:p>
            <a:pPr lvl="1"/>
            <a:r>
              <a:rPr lang="en-US" dirty="0"/>
              <a:t>	Create an </a:t>
            </a:r>
            <a:r>
              <a:rPr lang="en-US" b="1" dirty="0"/>
              <a:t>rg.tf </a:t>
            </a:r>
            <a:r>
              <a:rPr lang="en-US" dirty="0"/>
              <a:t>for a new resource group</a:t>
            </a:r>
          </a:p>
          <a:p>
            <a:pPr lvl="1"/>
            <a:r>
              <a:rPr lang="en-US" dirty="0"/>
              <a:t>	The domain will be the </a:t>
            </a:r>
            <a:r>
              <a:rPr lang="en-US" b="1" dirty="0"/>
              <a:t>“prj1”</a:t>
            </a:r>
            <a:r>
              <a:rPr lang="en-US" dirty="0"/>
              <a:t> and add a new variable for the application name and call it whatever you want but limit the characters to 3.</a:t>
            </a:r>
          </a:p>
          <a:p>
            <a:endParaRPr lang="en-US" b="1" dirty="0"/>
          </a:p>
          <a:p>
            <a:r>
              <a:rPr lang="en-US" dirty="0"/>
              <a:t>Use </a:t>
            </a:r>
            <a:r>
              <a:rPr lang="en-US" b="1" dirty="0"/>
              <a:t>remote state </a:t>
            </a:r>
            <a:r>
              <a:rPr lang="en-US" dirty="0"/>
              <a:t>and </a:t>
            </a:r>
            <a:r>
              <a:rPr lang="en-US" b="1" dirty="0"/>
              <a:t>store it</a:t>
            </a:r>
            <a:r>
              <a:rPr lang="en-US" dirty="0"/>
              <a:t> inside the Storage Account containers “states” created in the previous lab in this path: </a:t>
            </a:r>
            <a:r>
              <a:rPr lang="en-US" b="1" dirty="0"/>
              <a:t>prj1/&lt;application name&gt;/</a:t>
            </a:r>
            <a:r>
              <a:rPr lang="en-US" b="1" dirty="0" err="1"/>
              <a:t>terraform.state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1709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391442"/>
            <a:ext cx="9572625" cy="18466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goal of this lab is to consume the state network state and activate the </a:t>
            </a:r>
            <a:r>
              <a:rPr lang="en-US" dirty="0" err="1"/>
              <a:t>VNet</a:t>
            </a:r>
            <a:r>
              <a:rPr lang="en-US" dirty="0"/>
              <a:t> integration and private endpoint for the App Service.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 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F68CBCBF-B8E7-0C55-F71C-B34089982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7" y="2427261"/>
            <a:ext cx="7405593" cy="4051724"/>
          </a:xfrm>
          <a:prstGeom prst="rect">
            <a:avLst/>
          </a:prstGeom>
        </p:spPr>
      </p:pic>
      <p:pic>
        <p:nvPicPr>
          <p:cNvPr id="6" name="Image 5" descr="Une image contenant texte, capture d’écran, diagramme, nombre">
            <a:extLst>
              <a:ext uri="{FF2B5EF4-FFF2-40B4-BE49-F238E27FC236}">
                <a16:creationId xmlns:a16="http://schemas.microsoft.com/office/drawing/2014/main" id="{A9F301A9-C1F3-9E94-FC49-5F2C0B048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31" y="2427261"/>
            <a:ext cx="3477155" cy="41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54005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147861" cy="4924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an </a:t>
            </a:r>
            <a:r>
              <a:rPr lang="en-US" b="1" dirty="0"/>
              <a:t>app.tf </a:t>
            </a:r>
            <a:r>
              <a:rPr lang="en-US" dirty="0"/>
              <a:t>and define:</a:t>
            </a:r>
          </a:p>
          <a:p>
            <a:pPr lvl="1"/>
            <a:r>
              <a:rPr lang="en-US" dirty="0"/>
              <a:t>	An App Service Plan with Basic SKU</a:t>
            </a:r>
          </a:p>
          <a:p>
            <a:pPr lvl="1"/>
            <a:r>
              <a:rPr lang="en-US" dirty="0"/>
              <a:t>	An App Service for Linux </a:t>
            </a:r>
          </a:p>
          <a:p>
            <a:pPr lvl="1"/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data.tf </a:t>
            </a:r>
            <a:r>
              <a:rPr lang="en-US" dirty="0"/>
              <a:t>file and use the </a:t>
            </a:r>
            <a:r>
              <a:rPr lang="fr-F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terraform_remote_state</a:t>
            </a:r>
            <a:r>
              <a:rPr lang="en-US" dirty="0"/>
              <a:t> resource to connect to the network state with the correct credential methodology: </a:t>
            </a:r>
          </a:p>
          <a:p>
            <a:r>
              <a:rPr lang="en-US" dirty="0">
                <a:hlinkClick r:id="rId3"/>
              </a:rPr>
              <a:t>https://developer.hashicorp.com/terraform/language/settings/backends/azurerm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your </a:t>
            </a:r>
            <a:r>
              <a:rPr lang="en-US" b="1" dirty="0"/>
              <a:t>locals.tf </a:t>
            </a:r>
            <a:r>
              <a:rPr lang="en-US" dirty="0"/>
              <a:t>get the subnet ids for the app service and </a:t>
            </a:r>
            <a:r>
              <a:rPr lang="en-US" dirty="0" err="1"/>
              <a:t>paas</a:t>
            </a:r>
            <a:r>
              <a:rPr lang="en-US" dirty="0"/>
              <a:t> subnets.</a:t>
            </a:r>
          </a:p>
          <a:p>
            <a:endParaRPr lang="en-US" dirty="0"/>
          </a:p>
          <a:p>
            <a:r>
              <a:rPr lang="en-US" dirty="0"/>
              <a:t>In the </a:t>
            </a:r>
            <a:r>
              <a:rPr lang="en-US" b="1" dirty="0"/>
              <a:t>app.tf </a:t>
            </a:r>
            <a:r>
              <a:rPr lang="en-US" dirty="0"/>
              <a:t>use the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azurerm_app_service_virtual_network_swift_connection</a:t>
            </a:r>
            <a:r>
              <a:rPr lang="en-US" dirty="0"/>
              <a:t> resource to connect the app service to the app service subnet:</a:t>
            </a:r>
          </a:p>
          <a:p>
            <a:r>
              <a:rPr lang="en-US" dirty="0">
                <a:hlinkClick r:id="rId4"/>
              </a:rPr>
              <a:t>https://registry.terraform.io/providers/hashicorp/azurerm/latest/docs/resources/app_service_virtual_network_swift_connection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63938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147861" cy="400109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pe.tf </a:t>
            </a:r>
            <a:r>
              <a:rPr lang="en-US" dirty="0"/>
              <a:t>file to define the private endpoint</a:t>
            </a:r>
          </a:p>
          <a:p>
            <a:r>
              <a:rPr lang="en-US" dirty="0">
                <a:hlinkClick r:id="rId3"/>
              </a:rPr>
              <a:t>https://registry.terraform.io/providers/hashicorp/azurerm/latest/docs/resources/private_endpoint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subnet Id should be the </a:t>
            </a:r>
            <a:r>
              <a:rPr lang="en-US" dirty="0" err="1"/>
              <a:t>Paas</a:t>
            </a:r>
            <a:r>
              <a:rPr lang="en-US" dirty="0"/>
              <a:t> Subnet id</a:t>
            </a:r>
          </a:p>
          <a:p>
            <a:endParaRPr lang="en-US" dirty="0"/>
          </a:p>
          <a:p>
            <a:r>
              <a:rPr lang="en-US" dirty="0"/>
              <a:t>For the private service connection, you just have to define:</a:t>
            </a:r>
          </a:p>
          <a:p>
            <a:pPr lvl="1"/>
            <a:r>
              <a:rPr lang="en-US" dirty="0"/>
              <a:t>	A name</a:t>
            </a:r>
          </a:p>
          <a:p>
            <a:pPr lvl="1"/>
            <a:r>
              <a:rPr lang="en-US" dirty="0"/>
              <a:t>	The private connection resource id, which the id of your App Service</a:t>
            </a:r>
          </a:p>
          <a:p>
            <a:pPr lvl="1"/>
            <a:r>
              <a:rPr lang="en-US" dirty="0"/>
              <a:t>	Sub resources name array should contains only “sites”</a:t>
            </a:r>
          </a:p>
          <a:p>
            <a:pPr lvl="1"/>
            <a:r>
              <a:rPr lang="en-US" dirty="0"/>
              <a:t>	Set the manual connection </a:t>
            </a:r>
            <a:r>
              <a:rPr lang="en-US" dirty="0" err="1"/>
              <a:t>boolean</a:t>
            </a:r>
            <a:r>
              <a:rPr lang="en-US" dirty="0"/>
              <a:t> to false.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9532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an App Service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7895"/>
            <a:ext cx="10667998" cy="6155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succeed you should in the Networking section of your App Service these features On: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1FB659-E42B-B386-CA56-A7BFEB8A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3" y="1874109"/>
            <a:ext cx="9944611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9647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3857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154436"/>
          </a:xfrm>
        </p:spPr>
        <p:txBody>
          <a:bodyPr/>
          <a:lstStyle/>
          <a:p>
            <a:r>
              <a:rPr lang="en-US" dirty="0"/>
              <a:t>A module is a </a:t>
            </a:r>
            <a:r>
              <a:rPr lang="en-US" b="1" dirty="0"/>
              <a:t>reusable</a:t>
            </a:r>
            <a:r>
              <a:rPr lang="en-US" dirty="0"/>
              <a:t> Terraform template</a:t>
            </a:r>
          </a:p>
          <a:p>
            <a:endParaRPr lang="en-US" dirty="0"/>
          </a:p>
          <a:p>
            <a:r>
              <a:rPr lang="en-US" dirty="0"/>
              <a:t>Allow re-use of </a:t>
            </a:r>
            <a:r>
              <a:rPr lang="en-US" b="1" dirty="0"/>
              <a:t>certified</a:t>
            </a:r>
            <a:r>
              <a:rPr lang="en-US" dirty="0"/>
              <a:t> and </a:t>
            </a:r>
            <a:r>
              <a:rPr lang="en-US" b="1" dirty="0"/>
              <a:t>standardized</a:t>
            </a:r>
            <a:r>
              <a:rPr lang="en-US" dirty="0"/>
              <a:t> infrastructure as </a:t>
            </a:r>
            <a:r>
              <a:rPr lang="en-US" b="1" dirty="0"/>
              <a:t>code</a:t>
            </a:r>
          </a:p>
          <a:p>
            <a:endParaRPr lang="en-US" dirty="0"/>
          </a:p>
          <a:p>
            <a:r>
              <a:rPr lang="en-US" b="1" dirty="0"/>
              <a:t>Can be published </a:t>
            </a:r>
            <a:r>
              <a:rPr lang="en-US" dirty="0"/>
              <a:t>at Public Module Registry at </a:t>
            </a:r>
            <a:r>
              <a:rPr lang="en-US" dirty="0">
                <a:hlinkClick r:id="rId2"/>
              </a:rPr>
              <a:t>https://registry.terraform.io/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Private Repo </a:t>
            </a:r>
            <a:r>
              <a:rPr lang="en-US" dirty="0"/>
              <a:t>can be established using GitHub, Bitbucket , S3 buckets,….</a:t>
            </a:r>
          </a:p>
        </p:txBody>
      </p:sp>
    </p:spTree>
    <p:extLst>
      <p:ext uri="{BB962C8B-B14F-4D97-AF65-F5344CB8AC3E}">
        <p14:creationId xmlns:p14="http://schemas.microsoft.com/office/powerpoint/2010/main" val="2563162469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module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7C02BD-7092-B7AE-E7D0-6364AD330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024" y="4477178"/>
            <a:ext cx="3103084" cy="615553"/>
          </a:xfrm>
        </p:spPr>
        <p:txBody>
          <a:bodyPr/>
          <a:lstStyle/>
          <a:p>
            <a:pPr lvl="0"/>
            <a:r>
              <a:rPr lang="de-DE" b="1" dirty="0"/>
              <a:t>File</a:t>
            </a:r>
            <a:r>
              <a:rPr lang="de-DE" dirty="0"/>
              <a:t>: variables.tf</a:t>
            </a:r>
          </a:p>
          <a:p>
            <a:pPr lvl="0"/>
            <a:r>
              <a:rPr lang="de-DE" dirty="0"/>
              <a:t>Parameters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module</a:t>
            </a:r>
            <a:endParaRPr lang="de-DE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14AF002D-29BA-3F19-75BC-F3458DC03EC9}"/>
              </a:ext>
            </a:extLst>
          </p:cNvPr>
          <p:cNvSpPr txBox="1">
            <a:spLocks/>
          </p:cNvSpPr>
          <p:nvPr/>
        </p:nvSpPr>
        <p:spPr>
          <a:xfrm>
            <a:off x="4474520" y="4477177"/>
            <a:ext cx="341819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b="1" dirty="0"/>
              <a:t>File</a:t>
            </a:r>
            <a:r>
              <a:rPr lang="de-DE" dirty="0"/>
              <a:t>: main.tf</a:t>
            </a:r>
          </a:p>
          <a:p>
            <a:pPr lvl="0"/>
            <a:r>
              <a:rPr lang="de-DE" dirty="0"/>
              <a:t>Resources and Data </a:t>
            </a:r>
            <a:r>
              <a:rPr lang="de-DE" dirty="0" err="1"/>
              <a:t>blocks</a:t>
            </a:r>
            <a:endParaRPr lang="de-DE" dirty="0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B483603B-87B3-EF93-AE69-75C97AA6022F}"/>
              </a:ext>
            </a:extLst>
          </p:cNvPr>
          <p:cNvSpPr txBox="1">
            <a:spLocks/>
          </p:cNvSpPr>
          <p:nvPr/>
        </p:nvSpPr>
        <p:spPr>
          <a:xfrm>
            <a:off x="8462128" y="4472877"/>
            <a:ext cx="3418196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b="1" dirty="0"/>
              <a:t>File</a:t>
            </a:r>
            <a:r>
              <a:rPr lang="de-DE" dirty="0"/>
              <a:t>: outputs.tf</a:t>
            </a:r>
          </a:p>
          <a:p>
            <a:pPr lvl="0"/>
            <a:r>
              <a:rPr lang="de-DE" dirty="0"/>
              <a:t>Return </a:t>
            </a: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reuse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70839331-453B-CEBA-31C2-9E4E68EC493B}"/>
              </a:ext>
            </a:extLst>
          </p:cNvPr>
          <p:cNvSpPr/>
          <p:nvPr/>
        </p:nvSpPr>
        <p:spPr bwMode="auto">
          <a:xfrm>
            <a:off x="701269" y="2723581"/>
            <a:ext cx="3465095" cy="797522"/>
          </a:xfrm>
          <a:prstGeom prst="chevron">
            <a:avLst/>
          </a:prstGeom>
          <a:solidFill>
            <a:srgbClr val="8043C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Input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C18A797-57B2-C818-A8E4-CA9ACDBBF640}"/>
              </a:ext>
            </a:extLst>
          </p:cNvPr>
          <p:cNvSpPr/>
          <p:nvPr/>
        </p:nvSpPr>
        <p:spPr bwMode="auto">
          <a:xfrm>
            <a:off x="4558249" y="2699740"/>
            <a:ext cx="3465095" cy="797522"/>
          </a:xfrm>
          <a:prstGeom prst="chevron">
            <a:avLst/>
          </a:prstGeom>
          <a:solidFill>
            <a:srgbClr val="8043C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Processing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DE91034-4D3F-AFD9-F622-913F58B1DA19}"/>
              </a:ext>
            </a:extLst>
          </p:cNvPr>
          <p:cNvSpPr/>
          <p:nvPr/>
        </p:nvSpPr>
        <p:spPr bwMode="auto">
          <a:xfrm>
            <a:off x="8415229" y="2699740"/>
            <a:ext cx="3465095" cy="797522"/>
          </a:xfrm>
          <a:prstGeom prst="chevron">
            <a:avLst/>
          </a:prstGeom>
          <a:solidFill>
            <a:srgbClr val="8043C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912707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53065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module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764F6A-EB1D-8EAF-649B-C257F38F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66" y="1513973"/>
            <a:ext cx="2419474" cy="1600282"/>
          </a:xfrm>
          <a:prstGeom prst="rect">
            <a:avLst/>
          </a:prstGeom>
        </p:spPr>
      </p:pic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4D829F8-FFEA-8F4D-45F8-D6736289E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98561"/>
            <a:ext cx="7406136" cy="615553"/>
          </a:xfrm>
        </p:spPr>
        <p:txBody>
          <a:bodyPr/>
          <a:lstStyle/>
          <a:p>
            <a:pPr lvl="0"/>
            <a:r>
              <a:rPr lang="en-US" dirty="0"/>
              <a:t>If you follow the </a:t>
            </a:r>
            <a:r>
              <a:rPr lang="en-US" b="1" dirty="0"/>
              <a:t>convention</a:t>
            </a:r>
            <a:r>
              <a:rPr lang="en-US" dirty="0"/>
              <a:t>, you should have this kind of structure: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684A90F3-BE74-EB14-FF74-1F90058A67A2}"/>
              </a:ext>
            </a:extLst>
          </p:cNvPr>
          <p:cNvSpPr txBox="1">
            <a:spLocks/>
          </p:cNvSpPr>
          <p:nvPr/>
        </p:nvSpPr>
        <p:spPr>
          <a:xfrm>
            <a:off x="465138" y="3406015"/>
            <a:ext cx="7406136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more clarity you can </a:t>
            </a:r>
            <a:r>
              <a:rPr lang="en-US" b="1" dirty="0"/>
              <a:t>split the main.tf </a:t>
            </a:r>
            <a:r>
              <a:rPr lang="en-US" dirty="0"/>
              <a:t>file to avoid having one big file with everything defined.</a:t>
            </a:r>
          </a:p>
          <a:p>
            <a:endParaRPr lang="en-US" dirty="0"/>
          </a:p>
          <a:p>
            <a:r>
              <a:rPr lang="en-US" b="1" dirty="0"/>
              <a:t>Avoid</a:t>
            </a:r>
            <a:r>
              <a:rPr lang="en-US" dirty="0"/>
              <a:t> using </a:t>
            </a:r>
            <a:r>
              <a:rPr lang="en-US" b="1" dirty="0"/>
              <a:t>data sources</a:t>
            </a:r>
            <a:r>
              <a:rPr lang="en-US" dirty="0"/>
              <a:t> inside a module this can create dependency resolution </a:t>
            </a:r>
            <a:r>
              <a:rPr lang="en-US" b="1" dirty="0"/>
              <a:t>issues</a:t>
            </a:r>
            <a:r>
              <a:rPr lang="en-US" dirty="0"/>
              <a:t> for terraform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2B35FF-5F20-7FE2-2EF5-3EB59CB0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66" y="3497262"/>
            <a:ext cx="2108308" cy="21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77588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supported sources</a:t>
            </a: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63004329-2EE8-3665-AA55-5BD35A7B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97427"/>
              </p:ext>
            </p:extLst>
          </p:nvPr>
        </p:nvGraphicFramePr>
        <p:xfrm>
          <a:off x="1135931" y="1214235"/>
          <a:ext cx="10191600" cy="5262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45774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7245826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500" dirty="0" err="1"/>
                        <a:t>What</a:t>
                      </a:r>
                      <a:endParaRPr lang="de-D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 dirty="0" err="1"/>
                        <a:t>How</a:t>
                      </a:r>
                      <a:endParaRPr lang="de-DE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500" dirty="0" err="1"/>
                        <a:t>Local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Paths</a:t>
                      </a:r>
                      <a:endParaRPr lang="de-D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module "</a:t>
                      </a:r>
                      <a:r>
                        <a:rPr lang="en-US" sz="1100" dirty="0" err="1"/>
                        <a:t>alert_group</a:t>
                      </a:r>
                      <a:r>
                        <a:rPr lang="en-US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  source = "./modules/</a:t>
                      </a:r>
                      <a:r>
                        <a:rPr lang="en-US" sz="1100" dirty="0" err="1"/>
                        <a:t>alert_action_group</a:t>
                      </a:r>
                      <a:r>
                        <a:rPr lang="en-US" sz="1100" dirty="0"/>
                        <a:t>“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}</a:t>
                      </a:r>
                      <a:endParaRPr lang="de-DE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500" dirty="0"/>
                        <a:t>Terraform 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 err="1"/>
                        <a:t>module</a:t>
                      </a:r>
                      <a:r>
                        <a:rPr lang="de-DE" sz="1100" dirty="0"/>
                        <a:t> "</a:t>
                      </a:r>
                      <a:r>
                        <a:rPr lang="de-DE" sz="1100" dirty="0" err="1"/>
                        <a:t>consul</a:t>
                      </a:r>
                      <a:r>
                        <a:rPr lang="de-DE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source = "</a:t>
                      </a:r>
                      <a:r>
                        <a:rPr lang="de-DE" sz="1100" dirty="0" err="1"/>
                        <a:t>hashicorp</a:t>
                      </a:r>
                      <a:r>
                        <a:rPr lang="de-DE" sz="1100" dirty="0"/>
                        <a:t>/</a:t>
                      </a:r>
                      <a:r>
                        <a:rPr lang="de-DE" sz="1100" dirty="0" err="1"/>
                        <a:t>consul</a:t>
                      </a:r>
                      <a:r>
                        <a:rPr lang="de-DE" sz="1100" dirty="0"/>
                        <a:t>/</a:t>
                      </a:r>
                      <a:r>
                        <a:rPr lang="de-DE" sz="1100" dirty="0" err="1"/>
                        <a:t>aws</a:t>
                      </a:r>
                      <a:r>
                        <a:rPr lang="de-DE" sz="1100" dirty="0"/>
                        <a:t>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</a:t>
                      </a:r>
                      <a:r>
                        <a:rPr lang="de-DE" sz="1100" dirty="0" err="1"/>
                        <a:t>version</a:t>
                      </a:r>
                      <a:r>
                        <a:rPr lang="de-DE" sz="1100" dirty="0"/>
                        <a:t> = "0.1.0"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}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de-DE" sz="11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 err="1"/>
                        <a:t>module</a:t>
                      </a:r>
                      <a:r>
                        <a:rPr lang="de-DE" sz="1100" dirty="0"/>
                        <a:t> "</a:t>
                      </a:r>
                      <a:r>
                        <a:rPr lang="de-DE" sz="1100" dirty="0" err="1"/>
                        <a:t>consul</a:t>
                      </a:r>
                      <a:r>
                        <a:rPr lang="de-DE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source = "app.terraform.io/</a:t>
                      </a:r>
                      <a:r>
                        <a:rPr lang="de-DE" sz="1100" dirty="0" err="1"/>
                        <a:t>example-corp</a:t>
                      </a:r>
                      <a:r>
                        <a:rPr lang="de-DE" sz="1100" dirty="0"/>
                        <a:t>/k8s-cluster/</a:t>
                      </a:r>
                      <a:r>
                        <a:rPr lang="de-DE" sz="1100" dirty="0" err="1"/>
                        <a:t>azurerm</a:t>
                      </a:r>
                      <a:r>
                        <a:rPr lang="de-DE" sz="1100" dirty="0"/>
                        <a:t>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</a:t>
                      </a:r>
                      <a:r>
                        <a:rPr lang="de-DE" sz="1100" dirty="0" err="1"/>
                        <a:t>version</a:t>
                      </a:r>
                      <a:r>
                        <a:rPr lang="de-DE" sz="1100" dirty="0"/>
                        <a:t> = "1.1.0"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}</a:t>
                      </a:r>
                      <a:endParaRPr lang="de-DE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500" dirty="0"/>
                        <a:t>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 err="1"/>
                        <a:t>module</a:t>
                      </a:r>
                      <a:r>
                        <a:rPr lang="de-DE" sz="1100" dirty="0"/>
                        <a:t> "</a:t>
                      </a:r>
                      <a:r>
                        <a:rPr lang="de-DE" sz="1100" dirty="0" err="1"/>
                        <a:t>consul</a:t>
                      </a:r>
                      <a:r>
                        <a:rPr lang="de-DE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source = "app.terraform.io/</a:t>
                      </a:r>
                      <a:r>
                        <a:rPr lang="de-DE" sz="1100" dirty="0" err="1"/>
                        <a:t>example-corp</a:t>
                      </a:r>
                      <a:r>
                        <a:rPr lang="de-DE" sz="1100" dirty="0"/>
                        <a:t>/k8s-cluster/</a:t>
                      </a:r>
                      <a:r>
                        <a:rPr lang="de-DE" sz="1100" dirty="0" err="1"/>
                        <a:t>azurerm</a:t>
                      </a:r>
                      <a:r>
                        <a:rPr lang="de-DE" sz="1100" dirty="0"/>
                        <a:t>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  </a:t>
                      </a:r>
                      <a:r>
                        <a:rPr lang="de-DE" sz="1100" dirty="0" err="1"/>
                        <a:t>version</a:t>
                      </a:r>
                      <a:r>
                        <a:rPr lang="de-DE" sz="1100" dirty="0"/>
                        <a:t> = "1.1.0"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100" dirty="0"/>
                        <a:t>}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de-DE" sz="11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module "consul"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  source = "</a:t>
                      </a:r>
                      <a:r>
                        <a:rPr lang="fr-FR" sz="1100" dirty="0" err="1"/>
                        <a:t>git@github.com:hashicorp</a:t>
                      </a:r>
                      <a:r>
                        <a:rPr lang="fr-FR" sz="1100" dirty="0"/>
                        <a:t>/</a:t>
                      </a:r>
                      <a:r>
                        <a:rPr lang="fr-FR" sz="1100" dirty="0" err="1"/>
                        <a:t>example.git</a:t>
                      </a:r>
                      <a:r>
                        <a:rPr lang="fr-FR" sz="1100" dirty="0"/>
                        <a:t>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}</a:t>
                      </a:r>
                      <a:endParaRPr lang="fr-FR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1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500" dirty="0" err="1"/>
                        <a:t>Generic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git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repository</a:t>
                      </a:r>
                      <a:endParaRPr lang="de-D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module "</a:t>
                      </a:r>
                      <a:r>
                        <a:rPr lang="fr-FR" sz="1100" dirty="0" err="1"/>
                        <a:t>vpc</a:t>
                      </a:r>
                      <a:r>
                        <a:rPr lang="fr-FR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  source = "git::https://example.com/vpc.git"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}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11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module "</a:t>
                      </a:r>
                      <a:r>
                        <a:rPr lang="fr-FR" sz="1100" dirty="0" err="1"/>
                        <a:t>storage</a:t>
                      </a:r>
                      <a:r>
                        <a:rPr lang="fr-FR" sz="1100" dirty="0"/>
                        <a:t>" 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  source = "git::ssh://username@example.com/storage.git"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100" dirty="0"/>
                        <a:t>}</a:t>
                      </a:r>
                      <a:endParaRPr lang="fr-FR" sz="11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13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6091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parameters to a module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4D829F8-FFEA-8F4D-45F8-D6736289E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4357"/>
            <a:ext cx="11043927" cy="923330"/>
          </a:xfrm>
        </p:spPr>
        <p:txBody>
          <a:bodyPr/>
          <a:lstStyle/>
          <a:p>
            <a:r>
              <a:rPr lang="en-US" dirty="0"/>
              <a:t>Run a </a:t>
            </a:r>
            <a:r>
              <a:rPr lang="en-US" b="1" dirty="0"/>
              <a:t>terraform </a:t>
            </a:r>
            <a:r>
              <a:rPr lang="en-US" b="1" dirty="0" err="1"/>
              <a:t>init</a:t>
            </a:r>
            <a:r>
              <a:rPr lang="en-US" b="1" dirty="0"/>
              <a:t> again to install </a:t>
            </a:r>
            <a:r>
              <a:rPr lang="en-US" dirty="0"/>
              <a:t>the local module</a:t>
            </a:r>
          </a:p>
          <a:p>
            <a:endParaRPr lang="en-US" dirty="0"/>
          </a:p>
          <a:p>
            <a:r>
              <a:rPr lang="en-US" dirty="0"/>
              <a:t>Example of using a module locally: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C0B350-4311-B993-C852-C0213D36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27" y="2886898"/>
            <a:ext cx="9659408" cy="26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66344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into a module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4D829F8-FFEA-8F4D-45F8-D6736289E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4357"/>
            <a:ext cx="11043927" cy="4924425"/>
          </a:xfrm>
        </p:spPr>
        <p:txBody>
          <a:bodyPr/>
          <a:lstStyle/>
          <a:p>
            <a:r>
              <a:rPr lang="en-US" dirty="0"/>
              <a:t>Modules are </a:t>
            </a:r>
            <a:r>
              <a:rPr lang="en-US" b="1" dirty="0"/>
              <a:t>referenced in Terraform state</a:t>
            </a:r>
          </a:p>
          <a:p>
            <a:endParaRPr lang="en-US" dirty="0"/>
          </a:p>
          <a:p>
            <a:r>
              <a:rPr lang="en-US" dirty="0"/>
              <a:t>Refactoring into a modules has an </a:t>
            </a:r>
            <a:r>
              <a:rPr lang="en-US" b="1" dirty="0"/>
              <a:t>impact</a:t>
            </a:r>
            <a:r>
              <a:rPr lang="en-US" dirty="0"/>
              <a:t> on the </a:t>
            </a:r>
            <a:r>
              <a:rPr lang="en-US" b="1" dirty="0"/>
              <a:t>state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Resource names can be </a:t>
            </a:r>
            <a:r>
              <a:rPr lang="en-US" b="1" dirty="0"/>
              <a:t>changed</a:t>
            </a:r>
            <a:r>
              <a:rPr lang="en-US" dirty="0"/>
              <a:t> or </a:t>
            </a:r>
            <a:r>
              <a:rPr lang="en-US" b="1" dirty="0"/>
              <a:t>refactored</a:t>
            </a:r>
            <a:r>
              <a:rPr lang="en-US" dirty="0"/>
              <a:t> into modules</a:t>
            </a:r>
          </a:p>
          <a:p>
            <a:endParaRPr lang="en-US" dirty="0"/>
          </a:p>
          <a:p>
            <a:r>
              <a:rPr lang="en-US" b="1" dirty="0"/>
              <a:t>Define a </a:t>
            </a:r>
            <a:r>
              <a:rPr lang="en-US" b="1" dirty="0" err="1"/>
              <a:t>tf</a:t>
            </a:r>
            <a:r>
              <a:rPr lang="en-US" b="1" dirty="0"/>
              <a:t> file </a:t>
            </a:r>
            <a:r>
              <a:rPr lang="en-US" dirty="0"/>
              <a:t>(moved.tf for instance) when extracting a module during refactoring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302BE61-D1A9-F412-4336-6D200AB6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11" y="4576160"/>
            <a:ext cx="7706346" cy="17452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2C3B18-4942-7B18-52B5-4248F66C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711" y="2518074"/>
            <a:ext cx="4515082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7020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3FB18-45D8-C754-6A22-200325F6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into a module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4D829F8-FFEA-8F4D-45F8-D6736289E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4357"/>
            <a:ext cx="11043927" cy="4308872"/>
          </a:xfrm>
        </p:spPr>
        <p:txBody>
          <a:bodyPr/>
          <a:lstStyle/>
          <a:p>
            <a:r>
              <a:rPr lang="en-US" dirty="0"/>
              <a:t>Map the </a:t>
            </a:r>
            <a:r>
              <a:rPr lang="en-US" b="1" dirty="0"/>
              <a:t>old resource name </a:t>
            </a:r>
            <a:r>
              <a:rPr lang="en-US" dirty="0"/>
              <a:t>to the </a:t>
            </a:r>
            <a:r>
              <a:rPr lang="en-US" b="1" dirty="0"/>
              <a:t>new one </a:t>
            </a:r>
            <a:r>
              <a:rPr lang="en-US" dirty="0"/>
              <a:t>so terraform can </a:t>
            </a:r>
            <a:r>
              <a:rPr lang="en-US" b="1" dirty="0"/>
              <a:t>update the state</a:t>
            </a:r>
          </a:p>
          <a:p>
            <a:endParaRPr lang="en-US" dirty="0"/>
          </a:p>
          <a:p>
            <a:r>
              <a:rPr lang="en-US" b="1" dirty="0"/>
              <a:t>Use terraform plan </a:t>
            </a:r>
            <a:r>
              <a:rPr lang="en-US" dirty="0"/>
              <a:t>to detect the old new naming</a:t>
            </a:r>
          </a:p>
          <a:p>
            <a:endParaRPr lang="en-US" dirty="0"/>
          </a:p>
          <a:p>
            <a:r>
              <a:rPr lang="en-US" dirty="0"/>
              <a:t>If your moved declarations are correct your</a:t>
            </a:r>
            <a:r>
              <a:rPr lang="en-US" b="1" dirty="0"/>
              <a:t> plan will not </a:t>
            </a:r>
            <a:r>
              <a:rPr lang="en-US" dirty="0"/>
              <a:t>have any resources creation or deletion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After</a:t>
            </a:r>
            <a:r>
              <a:rPr lang="en-US" dirty="0"/>
              <a:t> this process you can remove your .</a:t>
            </a:r>
            <a:r>
              <a:rPr lang="en-US" dirty="0" err="1"/>
              <a:t>tf</a:t>
            </a:r>
            <a:r>
              <a:rPr lang="en-US" dirty="0"/>
              <a:t> file with all the </a:t>
            </a:r>
            <a:r>
              <a:rPr lang="en-US" b="1" dirty="0"/>
              <a:t>moved</a:t>
            </a:r>
            <a:r>
              <a:rPr lang="en-US" dirty="0"/>
              <a:t> declarations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02386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4384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the App Service to a module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435948"/>
            <a:ext cx="5177048" cy="4308872"/>
          </a:xfrm>
        </p:spPr>
        <p:txBody>
          <a:bodyPr/>
          <a:lstStyle/>
          <a:p>
            <a:r>
              <a:rPr lang="en-US" dirty="0"/>
              <a:t>Back in your </a:t>
            </a:r>
            <a:r>
              <a:rPr lang="en-US" b="1" dirty="0"/>
              <a:t>prj1_infra_app </a:t>
            </a:r>
            <a:r>
              <a:rPr lang="en-US" dirty="0"/>
              <a:t>create a new folder called </a:t>
            </a:r>
            <a:r>
              <a:rPr lang="en-US" b="1" dirty="0"/>
              <a:t>modules </a:t>
            </a:r>
            <a:r>
              <a:rPr lang="en-US" dirty="0"/>
              <a:t>and inside another one called </a:t>
            </a:r>
            <a:r>
              <a:rPr lang="en-US" b="1" dirty="0" err="1"/>
              <a:t>app_service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The goal is to provide a module for app service that manage the </a:t>
            </a:r>
            <a:r>
              <a:rPr lang="en-US" dirty="0" err="1"/>
              <a:t>VNet</a:t>
            </a:r>
            <a:r>
              <a:rPr lang="en-US" dirty="0"/>
              <a:t> integration. </a:t>
            </a:r>
          </a:p>
          <a:p>
            <a:endParaRPr lang="en-US" dirty="0"/>
          </a:p>
          <a:p>
            <a:r>
              <a:rPr lang="en-US" dirty="0"/>
              <a:t>In this module, create a </a:t>
            </a:r>
            <a:r>
              <a:rPr lang="en-US" b="1" dirty="0"/>
              <a:t>main.tf </a:t>
            </a:r>
            <a:r>
              <a:rPr lang="en-US" dirty="0"/>
              <a:t>and put the </a:t>
            </a:r>
            <a:r>
              <a:rPr lang="en-US" b="1" dirty="0"/>
              <a:t>app.tf </a:t>
            </a:r>
            <a:r>
              <a:rPr lang="en-US" dirty="0"/>
              <a:t>file content into it.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variables.tf </a:t>
            </a:r>
            <a:r>
              <a:rPr lang="en-US" dirty="0"/>
              <a:t>and an </a:t>
            </a:r>
            <a:r>
              <a:rPr lang="en-US" b="1" dirty="0"/>
              <a:t>outputs.tf</a:t>
            </a:r>
          </a:p>
          <a:p>
            <a:endParaRPr lang="en-US" b="1" dirty="0"/>
          </a:p>
          <a:p>
            <a:r>
              <a:rPr lang="en-US" dirty="0"/>
              <a:t>Move also the </a:t>
            </a:r>
            <a:r>
              <a:rPr lang="en-US" b="1" dirty="0"/>
              <a:t>pe.tf </a:t>
            </a:r>
            <a:r>
              <a:rPr lang="en-US" dirty="0"/>
              <a:t>inside this module</a:t>
            </a:r>
          </a:p>
          <a:p>
            <a:endParaRPr lang="en-US" dirty="0"/>
          </a:p>
        </p:txBody>
      </p:sp>
      <p:pic>
        <p:nvPicPr>
          <p:cNvPr id="9" name="Image 8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A334B049-B2DE-CE15-34AF-DF6D8F2D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66" y="1960860"/>
            <a:ext cx="6269567" cy="30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1261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BA36C-7759-9932-E4E3-8E4B4A8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the App Service to a module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0141B5-A775-CD3B-1878-ABCF58784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435948"/>
            <a:ext cx="11191768" cy="4001095"/>
          </a:xfrm>
        </p:spPr>
        <p:txBody>
          <a:bodyPr/>
          <a:lstStyle/>
          <a:p>
            <a:r>
              <a:rPr lang="en-US" dirty="0"/>
              <a:t>Update all the local properties in the modules</a:t>
            </a:r>
          </a:p>
          <a:p>
            <a:endParaRPr lang="en-US" dirty="0"/>
          </a:p>
          <a:p>
            <a:r>
              <a:rPr lang="en-US" dirty="0"/>
              <a:t>Make the app service plan </a:t>
            </a:r>
            <a:r>
              <a:rPr lang="en-US" dirty="0" err="1"/>
              <a:t>sku</a:t>
            </a:r>
            <a:r>
              <a:rPr lang="en-US" dirty="0"/>
              <a:t> a parameter of your module</a:t>
            </a:r>
          </a:p>
          <a:p>
            <a:endParaRPr lang="en-US" dirty="0"/>
          </a:p>
          <a:p>
            <a:r>
              <a:rPr lang="en-US" dirty="0"/>
              <a:t>Add two outputs to your module: the app service id and app service default hostname</a:t>
            </a:r>
          </a:p>
          <a:p>
            <a:endParaRPr lang="en-US" dirty="0"/>
          </a:p>
          <a:p>
            <a:r>
              <a:rPr lang="en-US" b="1" dirty="0"/>
              <a:t>Reference</a:t>
            </a:r>
            <a:r>
              <a:rPr lang="en-US" dirty="0"/>
              <a:t> the new module in the </a:t>
            </a:r>
            <a:r>
              <a:rPr lang="en-US" b="1" dirty="0"/>
              <a:t>app.tf </a:t>
            </a:r>
            <a:r>
              <a:rPr lang="en-US" dirty="0"/>
              <a:t>of your </a:t>
            </a:r>
            <a:r>
              <a:rPr lang="en-US" b="1" dirty="0"/>
              <a:t>prj1_infra_app </a:t>
            </a:r>
            <a:r>
              <a:rPr lang="en-US" dirty="0"/>
              <a:t>folder</a:t>
            </a:r>
          </a:p>
          <a:p>
            <a:endParaRPr lang="en-US" dirty="0"/>
          </a:p>
          <a:p>
            <a:r>
              <a:rPr lang="en-US" dirty="0"/>
              <a:t>Make sure to migrate the module </a:t>
            </a:r>
            <a:r>
              <a:rPr lang="en-US" b="1" dirty="0"/>
              <a:t>without</a:t>
            </a:r>
            <a:r>
              <a:rPr lang="en-US" dirty="0"/>
              <a:t> creating or deleting any resource</a:t>
            </a:r>
          </a:p>
          <a:p>
            <a:endParaRPr lang="en-US" dirty="0"/>
          </a:p>
          <a:p>
            <a:r>
              <a:rPr lang="en-US" dirty="0"/>
              <a:t>You may have to use a </a:t>
            </a:r>
            <a:r>
              <a:rPr lang="en-US" b="1" dirty="0"/>
              <a:t>lifecycle </a:t>
            </a:r>
            <a:r>
              <a:rPr lang="en-US" dirty="0"/>
              <a:t>block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b="1" dirty="0"/>
              <a:t>terraform plan </a:t>
            </a:r>
            <a:r>
              <a:rPr lang="en-US" dirty="0"/>
              <a:t>and </a:t>
            </a:r>
            <a:r>
              <a:rPr lang="en-US" b="1" dirty="0"/>
              <a:t>terraform apply </a:t>
            </a:r>
            <a:r>
              <a:rPr lang="en-US" dirty="0"/>
              <a:t>you should have no changes</a:t>
            </a:r>
          </a:p>
        </p:txBody>
      </p:sp>
    </p:spTree>
    <p:extLst>
      <p:ext uri="{BB962C8B-B14F-4D97-AF65-F5344CB8AC3E}">
        <p14:creationId xmlns:p14="http://schemas.microsoft.com/office/powerpoint/2010/main" val="24376307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7EFFA-F60E-466A-AB79-84AE7217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configuration</a:t>
            </a:r>
            <a:endParaRPr lang="de-DE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7A4587A-4ACB-0EEA-ABAF-F330F7864BD4}"/>
              </a:ext>
            </a:extLst>
          </p:cNvPr>
          <p:cNvSpPr txBox="1">
            <a:spLocks/>
          </p:cNvSpPr>
          <p:nvPr/>
        </p:nvSpPr>
        <p:spPr>
          <a:xfrm>
            <a:off x="355418" y="1508227"/>
            <a:ext cx="11533187" cy="8797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Just run in your favorite terminal: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For Terraform: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EA8179-6ABC-0C78-484B-F90E62A6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00" y="2408463"/>
            <a:ext cx="2871575" cy="134877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502F88A-A013-17F7-5360-48B62351E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300" y="4811913"/>
            <a:ext cx="2015903" cy="1348770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8C87345-4CCD-A351-7520-8144B5734E77}"/>
              </a:ext>
            </a:extLst>
          </p:cNvPr>
          <p:cNvSpPr txBox="1">
            <a:spLocks/>
          </p:cNvSpPr>
          <p:nvPr/>
        </p:nvSpPr>
        <p:spPr>
          <a:xfrm>
            <a:off x="355417" y="4073336"/>
            <a:ext cx="11533187" cy="8797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For Azure CLI:</a:t>
            </a:r>
          </a:p>
        </p:txBody>
      </p:sp>
    </p:spTree>
    <p:extLst>
      <p:ext uri="{BB962C8B-B14F-4D97-AF65-F5344CB8AC3E}">
        <p14:creationId xmlns:p14="http://schemas.microsoft.com/office/powerpoint/2010/main" val="360479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7EFFA-F60E-466A-AB79-84AE7217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Set up your Azure account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7A4587A-4ACB-0EEA-ABAF-F330F7864BD4}"/>
              </a:ext>
            </a:extLst>
          </p:cNvPr>
          <p:cNvSpPr txBox="1">
            <a:spLocks/>
          </p:cNvSpPr>
          <p:nvPr/>
        </p:nvSpPr>
        <p:spPr>
          <a:xfrm>
            <a:off x="355418" y="1508227"/>
            <a:ext cx="11533187" cy="8797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FC161C-3EA0-F9A8-BAA7-82AFD703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82" y="1948096"/>
            <a:ext cx="9409257" cy="34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HCL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192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48D5-FF1B-4751-A337-25798068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77" y="261128"/>
            <a:ext cx="10715612" cy="1035190"/>
          </a:xfrm>
        </p:spPr>
        <p:txBody>
          <a:bodyPr anchor="b">
            <a:normAutofit/>
          </a:bodyPr>
          <a:lstStyle/>
          <a:p>
            <a:r>
              <a:rPr lang="en-GB" dirty="0"/>
              <a:t>HCL (</a:t>
            </a:r>
            <a:r>
              <a:rPr lang="en-GB" dirty="0" err="1"/>
              <a:t>HashiCorp</a:t>
            </a:r>
            <a:r>
              <a:rPr lang="en-GB" dirty="0"/>
              <a:t> Configuration Language)</a:t>
            </a:r>
            <a:endParaRPr lang="LID4096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BA57329-B524-BFCA-E56C-A651827C1B0E}"/>
              </a:ext>
            </a:extLst>
          </p:cNvPr>
          <p:cNvSpPr txBox="1">
            <a:spLocks/>
          </p:cNvSpPr>
          <p:nvPr/>
        </p:nvSpPr>
        <p:spPr>
          <a:xfrm>
            <a:off x="858877" y="1564812"/>
            <a:ext cx="11533187" cy="4974857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</a:rPr>
              <a:t>One language </a:t>
            </a:r>
            <a:r>
              <a:rPr lang="en-US" sz="1800" dirty="0">
                <a:latin typeface="+mn-lt"/>
              </a:rPr>
              <a:t>and Cross Platform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Human</a:t>
            </a:r>
            <a:r>
              <a:rPr lang="en-US" sz="1800" dirty="0">
                <a:latin typeface="+mn-lt"/>
              </a:rPr>
              <a:t> and machine </a:t>
            </a:r>
            <a:r>
              <a:rPr lang="en-US" sz="1800" b="1" dirty="0">
                <a:latin typeface="+mn-lt"/>
              </a:rPr>
              <a:t>readable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*.TF </a:t>
            </a:r>
            <a:r>
              <a:rPr lang="en-US" sz="1800" dirty="0">
                <a:latin typeface="+mn-lt"/>
              </a:rPr>
              <a:t>files, UTF-8 encoded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Blocks containing key/value pairs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HCL </a:t>
            </a:r>
            <a:r>
              <a:rPr lang="en-US" sz="1800" b="1" dirty="0">
                <a:latin typeface="+mn-lt"/>
              </a:rPr>
              <a:t>is not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Less nesting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Less brackets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Supports inline comments</a:t>
            </a:r>
          </a:p>
          <a:p>
            <a:r>
              <a:rPr lang="en-US" sz="1800" dirty="0">
                <a:latin typeface="+mn-lt"/>
              </a:rPr>
              <a:t>#, //, /*    */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Case sensitive</a:t>
            </a: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Naming</a:t>
            </a:r>
            <a:r>
              <a:rPr lang="en-US" sz="1800" dirty="0">
                <a:latin typeface="+mn-lt"/>
              </a:rPr>
              <a:t> convention: </a:t>
            </a:r>
            <a:r>
              <a:rPr lang="en-US" sz="1800" b="1" dirty="0">
                <a:latin typeface="+mn-lt"/>
              </a:rPr>
              <a:t>snack case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64D14E7-EED5-C3C9-66F1-398344F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94" y="1564812"/>
            <a:ext cx="7015566" cy="44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ARM Template vs Terraform HCL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22E557-A2F3-D448-8F56-09002FF18B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138" y="1722092"/>
            <a:ext cx="11533187" cy="692497"/>
          </a:xfrm>
        </p:spPr>
        <p:txBody>
          <a:bodyPr/>
          <a:lstStyle/>
          <a:p>
            <a:r>
              <a:rPr lang="en-US" sz="1800" dirty="0"/>
              <a:t>Terraform HCL is about 50-70 % more compact than ARM.</a:t>
            </a:r>
          </a:p>
          <a:p>
            <a:endParaRPr lang="en-US" sz="1800" dirty="0"/>
          </a:p>
          <a:p>
            <a:r>
              <a:rPr lang="en-US" sz="1800" b="1" dirty="0"/>
              <a:t>ARM JSON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C4E4F8F-E303-4C00-60A4-9A9AFA1A9322}"/>
              </a:ext>
            </a:extLst>
          </p:cNvPr>
          <p:cNvSpPr txBox="1">
            <a:spLocks/>
          </p:cNvSpPr>
          <p:nvPr/>
        </p:nvSpPr>
        <p:spPr>
          <a:xfrm>
            <a:off x="465138" y="4274433"/>
            <a:ext cx="115331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Terraform HCL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38A35C-B03F-B132-CD19-3838F31E6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0" y="2570421"/>
            <a:ext cx="7452451" cy="12149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625032A-9BB8-C8AA-C1B3-C9532A20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57" y="4739872"/>
            <a:ext cx="5173527" cy="12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5883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4E2B1-2B95-4BC9-B75B-363FE671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 Template vs Terraform HCL</a:t>
            </a:r>
            <a:endParaRPr lang="en-AU" dirty="0"/>
          </a:p>
        </p:txBody>
      </p:sp>
      <p:pic>
        <p:nvPicPr>
          <p:cNvPr id="5122" name="Picture 2" descr="ARM Template &#10;JSON &#10;Parameters &#10;Variables &#10;Resources &#10;Functions &#10;Nested templates &#10;Explicit dependency &#10;Refer by reference or resourceld &#10;Terraform &#10;HCL &#10;Variables &#10;Local variables &#10;Resources &#10;Functions &#10;Modules &#10;Automatic dependency &#10;Refer by resource or data source ">
            <a:extLst>
              <a:ext uri="{FF2B5EF4-FFF2-40B4-BE49-F238E27FC236}">
                <a16:creationId xmlns:a16="http://schemas.microsoft.com/office/drawing/2014/main" id="{7B58EFB2-2148-491C-9634-E6C9C2C9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45" y="1397477"/>
            <a:ext cx="8854789" cy="4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316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Terraform variables, locals and outputs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1ED9C1BC-3AC3-459E-8B0B-555A616DD09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418952787"/>
              </p:ext>
            </p:extLst>
          </p:nvPr>
        </p:nvGraphicFramePr>
        <p:xfrm>
          <a:off x="520750" y="1722721"/>
          <a:ext cx="11394973" cy="35490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3961">
                  <a:extLst>
                    <a:ext uri="{9D8B030D-6E8A-4147-A177-3AD203B41FA5}">
                      <a16:colId xmlns:a16="http://schemas.microsoft.com/office/drawing/2014/main" val="1660435346"/>
                    </a:ext>
                  </a:extLst>
                </a:gridCol>
                <a:gridCol w="2574110">
                  <a:extLst>
                    <a:ext uri="{9D8B030D-6E8A-4147-A177-3AD203B41FA5}">
                      <a16:colId xmlns:a16="http://schemas.microsoft.com/office/drawing/2014/main" val="2527464308"/>
                    </a:ext>
                  </a:extLst>
                </a:gridCol>
                <a:gridCol w="3238451">
                  <a:extLst>
                    <a:ext uri="{9D8B030D-6E8A-4147-A177-3AD203B41FA5}">
                      <a16:colId xmlns:a16="http://schemas.microsoft.com/office/drawing/2014/main" val="503937480"/>
                    </a:ext>
                  </a:extLst>
                </a:gridCol>
                <a:gridCol w="3238451">
                  <a:extLst>
                    <a:ext uri="{9D8B030D-6E8A-4147-A177-3AD203B41FA5}">
                      <a16:colId xmlns:a16="http://schemas.microsoft.com/office/drawing/2014/main" val="308701744"/>
                    </a:ext>
                  </a:extLst>
                </a:gridCol>
              </a:tblGrid>
              <a:tr h="395236">
                <a:tc>
                  <a:txBody>
                    <a:bodyPr/>
                    <a:lstStyle/>
                    <a:p>
                      <a:endParaRPr lang="en-US" sz="2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</a:rPr>
                        <a:t>Variables</a:t>
                      </a:r>
                      <a:endParaRPr lang="en-US" sz="1800" b="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</a:rPr>
                        <a:t>Locals</a:t>
                      </a:r>
                      <a:endParaRPr lang="en-US" sz="1800" b="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</a:rPr>
                        <a:t>Outputs</a:t>
                      </a:r>
                      <a:endParaRPr lang="en-US" sz="1800" b="0" dirty="0">
                        <a:solidFill>
                          <a:schemeClr val="bg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65927"/>
                  </a:ext>
                </a:extLst>
              </a:tr>
              <a:tr h="66751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rgbClr val="243A5E"/>
                          </a:solidFill>
                        </a:rPr>
                        <a:t>What</a:t>
                      </a:r>
                      <a:endParaRPr lang="en-US" sz="1800" b="0" i="0" dirty="0">
                        <a:solidFill>
                          <a:srgbClr val="243A5E"/>
                        </a:solidFill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</a:rPr>
                        <a:t>Parameters</a:t>
                      </a:r>
                      <a:endParaRPr lang="en-US" sz="1800" b="0" i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Local variables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Results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614321566"/>
                  </a:ext>
                </a:extLst>
              </a:tr>
              <a:tr h="96380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rgbClr val="243A5E"/>
                          </a:solidFill>
                        </a:rPr>
                        <a:t>Example</a:t>
                      </a:r>
                      <a:endParaRPr lang="en-US" sz="1800" b="0" i="0" dirty="0">
                        <a:solidFill>
                          <a:srgbClr val="243A5E"/>
                        </a:solidFill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Environment name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Resource group name based on combination of variables, operations, prefix and suffix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Resource Identifier, Resource </a:t>
                      </a:r>
                      <a:r>
                        <a:rPr kumimoji="0" lang="en-US" sz="1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Url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769821644"/>
                  </a:ext>
                </a:extLst>
              </a:tr>
              <a:tr h="146056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kern="1200" dirty="0">
                          <a:solidFill>
                            <a:srgbClr val="243A5E"/>
                          </a:solidFill>
                        </a:rPr>
                        <a:t>How to reference it?</a:t>
                      </a:r>
                      <a:endParaRPr lang="en-US" sz="1800" b="0" i="0" kern="1200" dirty="0">
                        <a:solidFill>
                          <a:srgbClr val="243A5E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var.&lt;name&gt;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local.&lt;name&gt;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module.&lt;module name&gt;.&lt;output name&gt;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3165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7EFFA-F60E-466A-AB79-84AE7217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declare</a:t>
            </a:r>
            <a:r>
              <a:rPr lang="de-DE" dirty="0"/>
              <a:t> variables, </a:t>
            </a:r>
            <a:r>
              <a:rPr lang="de-DE" dirty="0" err="1"/>
              <a:t>locals</a:t>
            </a:r>
            <a:r>
              <a:rPr lang="de-DE" dirty="0"/>
              <a:t> and </a:t>
            </a:r>
            <a:r>
              <a:rPr lang="de-DE" dirty="0" err="1"/>
              <a:t>outputs</a:t>
            </a:r>
            <a:endParaRPr lang="de-DE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7DC7926-908C-5ECD-9240-0F13F102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39" y="1397477"/>
            <a:ext cx="4831319" cy="14935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5FCE2F0-F792-77CC-67A7-644D8CED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39" y="3134591"/>
            <a:ext cx="8449507" cy="16153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966D2D-3773-D6EC-2D0A-61B70F95B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339" y="5065128"/>
            <a:ext cx="7934734" cy="17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7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>
                <a:highlight>
                  <a:srgbClr val="FFFFFF"/>
                </a:highlight>
              </a:rPr>
              <a:t>Format of this training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83932"/>
            <a:ext cx="11163796" cy="4308872"/>
          </a:xfrm>
        </p:spPr>
        <p:txBody>
          <a:bodyPr/>
          <a:lstStyle/>
          <a:p>
            <a:r>
              <a:rPr lang="en-US" sz="2000" dirty="0"/>
              <a:t>Training for Terraform </a:t>
            </a:r>
            <a:r>
              <a:rPr lang="en-US" sz="2000" b="1" dirty="0"/>
              <a:t>beginners</a:t>
            </a:r>
          </a:p>
          <a:p>
            <a:endParaRPr lang="en-US" sz="2000" dirty="0"/>
          </a:p>
          <a:p>
            <a:r>
              <a:rPr lang="en-US" sz="2000" dirty="0"/>
              <a:t>Alternate between </a:t>
            </a:r>
            <a:r>
              <a:rPr lang="en-US" sz="2000" b="1" dirty="0"/>
              <a:t>theory and practice</a:t>
            </a:r>
          </a:p>
          <a:p>
            <a:endParaRPr lang="en-US" sz="2000" dirty="0"/>
          </a:p>
          <a:p>
            <a:r>
              <a:rPr lang="en-US" sz="2000" b="1" dirty="0"/>
              <a:t>6 blocs of 4 hours </a:t>
            </a:r>
            <a:r>
              <a:rPr lang="en-US" sz="2000" dirty="0"/>
              <a:t>to focus on Terraform</a:t>
            </a:r>
          </a:p>
          <a:p>
            <a:endParaRPr lang="en-US" sz="2000" dirty="0"/>
          </a:p>
          <a:p>
            <a:r>
              <a:rPr lang="en-US" sz="2000" dirty="0"/>
              <a:t>For the time of the training, you’re blocked from customer and other internal calls</a:t>
            </a:r>
          </a:p>
          <a:p>
            <a:endParaRPr lang="en-US" sz="2000" dirty="0"/>
          </a:p>
          <a:p>
            <a:r>
              <a:rPr lang="en-US" sz="2000" dirty="0"/>
              <a:t>There are </a:t>
            </a:r>
            <a:r>
              <a:rPr lang="en-US" sz="2000" b="1" dirty="0"/>
              <a:t>no stupid questions </a:t>
            </a:r>
            <a:r>
              <a:rPr lang="en-US" sz="2000" dirty="0"/>
              <a:t>so don't hesitate to ask</a:t>
            </a:r>
          </a:p>
          <a:p>
            <a:endParaRPr lang="en-US" sz="2000" dirty="0"/>
          </a:p>
          <a:p>
            <a:r>
              <a:rPr lang="en-US" dirty="0"/>
              <a:t>At the end of this training, you will have a good understanding of the way to start a Terraform project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95697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Description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EC53AD-F436-D5C1-895A-41A09646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16" y="4264663"/>
            <a:ext cx="6175344" cy="15438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D62639-5C95-ED70-5115-957AE871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16" y="2210266"/>
            <a:ext cx="4994080" cy="1543837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D91FDBC-EC88-2D69-8F9A-7928E277A789}"/>
              </a:ext>
            </a:extLst>
          </p:cNvPr>
          <p:cNvSpPr txBox="1">
            <a:spLocks/>
          </p:cNvSpPr>
          <p:nvPr/>
        </p:nvSpPr>
        <p:spPr>
          <a:xfrm>
            <a:off x="649650" y="1541565"/>
            <a:ext cx="4759259" cy="52745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Always a string</a:t>
            </a:r>
          </a:p>
        </p:txBody>
      </p:sp>
    </p:spTree>
    <p:extLst>
      <p:ext uri="{BB962C8B-B14F-4D97-AF65-F5344CB8AC3E}">
        <p14:creationId xmlns:p14="http://schemas.microsoft.com/office/powerpoint/2010/main" val="25720122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sensitive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D91FDBC-EC88-2D69-8F9A-7928E277A789}"/>
              </a:ext>
            </a:extLst>
          </p:cNvPr>
          <p:cNvSpPr txBox="1">
            <a:spLocks/>
          </p:cNvSpPr>
          <p:nvPr/>
        </p:nvSpPr>
        <p:spPr>
          <a:xfrm>
            <a:off x="672897" y="2641315"/>
            <a:ext cx="9540486" cy="2425137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Boolean (true/false)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Suppressing Values in CLI Output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	Secrets must be stored in Key Vault directly</a:t>
            </a: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	Secrets are stored encrypted in the state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C0079A-AA74-A95F-56CA-B44A1D00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76" y="1691589"/>
            <a:ext cx="3492871" cy="15791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1E9803-2F4F-DB0E-9755-4EC15CC4F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96" y="4446990"/>
            <a:ext cx="6178684" cy="1711892"/>
          </a:xfrm>
          <a:prstGeom prst="rect">
            <a:avLst/>
          </a:prstGeom>
        </p:spPr>
      </p:pic>
      <p:pic>
        <p:nvPicPr>
          <p:cNvPr id="5" name="Graphique 4" descr="Avertissement avec un remplissage uni">
            <a:extLst>
              <a:ext uri="{FF2B5EF4-FFF2-40B4-BE49-F238E27FC236}">
                <a16:creationId xmlns:a16="http://schemas.microsoft.com/office/drawing/2014/main" id="{711BAC45-577C-2952-F0A8-00696B8E0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897" y="37512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68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 err="1">
                <a:solidFill>
                  <a:srgbClr val="000000"/>
                </a:solidFill>
              </a:rPr>
              <a:t>depends_on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D91FDBC-EC88-2D69-8F9A-7928E277A789}"/>
              </a:ext>
            </a:extLst>
          </p:cNvPr>
          <p:cNvSpPr txBox="1">
            <a:spLocks/>
          </p:cNvSpPr>
          <p:nvPr/>
        </p:nvSpPr>
        <p:spPr>
          <a:xfrm>
            <a:off x="649650" y="2235823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Explicit dependency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variables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46ABB62-DF62-DF9E-2CE3-900F3FD3D3A1}"/>
              </a:ext>
            </a:extLst>
          </p:cNvPr>
          <p:cNvSpPr txBox="1">
            <a:spLocks/>
          </p:cNvSpPr>
          <p:nvPr/>
        </p:nvSpPr>
        <p:spPr>
          <a:xfrm>
            <a:off x="649650" y="5337610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latin typeface="+mn-lt"/>
            </a:endParaRPr>
          </a:p>
        </p:txBody>
      </p:sp>
      <p:pic>
        <p:nvPicPr>
          <p:cNvPr id="4" name="Image 3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CFD6012F-56DF-74BE-0FE8-C9FBB5F19A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1702"/>
          <a:stretch/>
        </p:blipFill>
        <p:spPr>
          <a:xfrm>
            <a:off x="4600798" y="2134167"/>
            <a:ext cx="6704335" cy="25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471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d</a:t>
            </a:r>
            <a:r>
              <a:rPr lang="en-US" dirty="0">
                <a:solidFill>
                  <a:srgbClr val="000000"/>
                </a:solidFill>
              </a:rPr>
              <a:t>efault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D68B57-FB65-3BAC-5344-942FB9D9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27" y="3194432"/>
            <a:ext cx="6931030" cy="2451020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B23CC17-B70E-CC24-5823-69B61DD09B93}"/>
              </a:ext>
            </a:extLst>
          </p:cNvPr>
          <p:cNvSpPr txBox="1">
            <a:spLocks/>
          </p:cNvSpPr>
          <p:nvPr/>
        </p:nvSpPr>
        <p:spPr>
          <a:xfrm>
            <a:off x="649650" y="2235823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Default value means that the variable become optional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outputs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30612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type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B23CC17-B70E-CC24-5823-69B61DD09B93}"/>
              </a:ext>
            </a:extLst>
          </p:cNvPr>
          <p:cNvSpPr txBox="1">
            <a:spLocks/>
          </p:cNvSpPr>
          <p:nvPr/>
        </p:nvSpPr>
        <p:spPr>
          <a:xfrm>
            <a:off x="603155" y="1600392"/>
            <a:ext cx="9540486" cy="348305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Types is optional but recommended to restrict the values like: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string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number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bool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list&lt;Type&gt;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set(&lt;Type&gt;)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map(&lt;Type&gt;)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object({&lt;ATTR NAME&gt; = &lt;TYPE&gt;, ... })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tuple([&lt;TYPE&gt;, ...])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outputs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4302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type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0F5AB4B8-FFED-CC6C-5A29-706912AE0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19506"/>
              </p:ext>
            </p:extLst>
          </p:nvPr>
        </p:nvGraphicFramePr>
        <p:xfrm>
          <a:off x="530975" y="1150520"/>
          <a:ext cx="11402720" cy="520391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358725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1997397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  <a:gridCol w="3180130">
                  <a:extLst>
                    <a:ext uri="{9D8B030D-6E8A-4147-A177-3AD203B41FA5}">
                      <a16:colId xmlns:a16="http://schemas.microsoft.com/office/drawing/2014/main" val="1988011575"/>
                    </a:ext>
                  </a:extLst>
                </a:gridCol>
                <a:gridCol w="2564970">
                  <a:extLst>
                    <a:ext uri="{9D8B030D-6E8A-4147-A177-3AD203B41FA5}">
                      <a16:colId xmlns:a16="http://schemas.microsoft.com/office/drawing/2014/main" val="3222565939"/>
                    </a:ext>
                  </a:extLst>
                </a:gridCol>
                <a:gridCol w="2301498">
                  <a:extLst>
                    <a:ext uri="{9D8B030D-6E8A-4147-A177-3AD203B41FA5}">
                      <a16:colId xmlns:a16="http://schemas.microsoft.com/office/drawing/2014/main" val="2875234365"/>
                    </a:ext>
                  </a:extLst>
                </a:gridCol>
              </a:tblGrid>
              <a:tr h="501227">
                <a:tc>
                  <a:txBody>
                    <a:bodyPr/>
                    <a:lstStyle/>
                    <a:p>
                      <a:r>
                        <a:rPr lang="de-DE" sz="1300" dirty="0" err="1"/>
                        <a:t>Category</a:t>
                      </a:r>
                      <a:endParaRPr lang="de-DE" sz="1300" dirty="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Type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Description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Example</a:t>
                      </a:r>
                      <a:r>
                        <a:rPr lang="de-DE" sz="1300"/>
                        <a:t>: </a:t>
                      </a:r>
                      <a:r>
                        <a:rPr lang="de-DE" sz="1300" err="1"/>
                        <a:t>Declare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Example</a:t>
                      </a:r>
                      <a:r>
                        <a:rPr lang="de-DE" sz="1300"/>
                        <a:t>: Access Value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358720">
                <a:tc>
                  <a:txBody>
                    <a:bodyPr/>
                    <a:lstStyle/>
                    <a:p>
                      <a:r>
                        <a:rPr lang="de-DE" sz="1300"/>
                        <a:t>Any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Any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Any type / </a:t>
                      </a:r>
                      <a:r>
                        <a:rPr lang="de-DE" sz="1300" err="1"/>
                        <a:t>no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constraint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endParaRPr lang="de-DE" sz="1300"/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2250012044"/>
                  </a:ext>
                </a:extLst>
              </a:tr>
              <a:tr h="1120389">
                <a:tc>
                  <a:txBody>
                    <a:bodyPr/>
                    <a:lstStyle/>
                    <a:p>
                      <a:r>
                        <a:rPr lang="de-DE" sz="1300"/>
                        <a:t>Primitive Type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 err="1"/>
                        <a:t>string</a:t>
                      </a:r>
                      <a:endParaRPr lang="de-DE" sz="1300" dirty="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Double </a:t>
                      </a:r>
                      <a:r>
                        <a:rPr lang="de-DE" sz="1300" dirty="0" err="1"/>
                        <a:t>quoted</a:t>
                      </a:r>
                      <a:r>
                        <a:rPr lang="de-DE" sz="1300" dirty="0"/>
                        <a:t>, </a:t>
                      </a:r>
                      <a:r>
                        <a:rPr lang="de-DE" sz="1300" dirty="0" err="1"/>
                        <a:t>with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common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escape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sequences</a:t>
                      </a:r>
                      <a:r>
                        <a:rPr lang="de-DE" sz="1300" dirty="0"/>
                        <a:t>: \n, \t, \\, \“</a:t>
                      </a:r>
                    </a:p>
                    <a:p>
                      <a:endParaRPr lang="de-DE" sz="1300" dirty="0"/>
                    </a:p>
                    <a:p>
                      <a:r>
                        <a:rPr lang="de-DE" sz="1300" dirty="0"/>
                        <a:t>Multi-line </a:t>
                      </a:r>
                      <a:r>
                        <a:rPr lang="de-DE" sz="1300" dirty="0" err="1"/>
                        <a:t>strings</a:t>
                      </a:r>
                      <a:r>
                        <a:rPr lang="de-DE" sz="1300" dirty="0"/>
                        <a:t> „</a:t>
                      </a:r>
                      <a:r>
                        <a:rPr lang="de-DE" sz="1300" dirty="0" err="1"/>
                        <a:t>heredoc</a:t>
                      </a:r>
                      <a:r>
                        <a:rPr lang="de-DE" sz="1300" dirty="0"/>
                        <a:t>“ </a:t>
                      </a:r>
                      <a:r>
                        <a:rPr lang="de-DE" sz="1300" dirty="0" err="1"/>
                        <a:t>format</a:t>
                      </a:r>
                      <a:r>
                        <a:rPr lang="de-DE" sz="1300" dirty="0"/>
                        <a:t>.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“\“</a:t>
                      </a:r>
                      <a:r>
                        <a:rPr lang="de-DE" sz="1300" dirty="0" err="1"/>
                        <a:t>multi</a:t>
                      </a:r>
                      <a:r>
                        <a:rPr lang="de-DE" sz="1300" dirty="0"/>
                        <a:t>\“\</a:t>
                      </a:r>
                      <a:r>
                        <a:rPr lang="de-DE" sz="1300" dirty="0" err="1"/>
                        <a:t>nline</a:t>
                      </a:r>
                      <a:r>
                        <a:rPr lang="de-DE" sz="1300" dirty="0"/>
                        <a:t>“</a:t>
                      </a:r>
                      <a:br>
                        <a:rPr lang="de-DE" sz="1300" dirty="0"/>
                      </a:br>
                      <a:r>
                        <a:rPr lang="de-DE" sz="1300" dirty="0"/>
                        <a:t>&lt;&lt;EOT</a:t>
                      </a:r>
                      <a:br>
                        <a:rPr lang="de-DE" sz="1300" dirty="0"/>
                      </a:br>
                      <a:r>
                        <a:rPr lang="de-DE" sz="1300" dirty="0" err="1"/>
                        <a:t>multiline</a:t>
                      </a:r>
                      <a:br>
                        <a:rPr lang="de-DE" sz="1300" dirty="0"/>
                      </a:br>
                      <a:r>
                        <a:rPr lang="de-DE" sz="1300" dirty="0" err="1"/>
                        <a:t>heredoc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string</a:t>
                      </a:r>
                      <a:br>
                        <a:rPr lang="de-DE" sz="1300" dirty="0"/>
                      </a:br>
                      <a:r>
                        <a:rPr lang="de-DE" sz="1300" dirty="0"/>
                        <a:t>EOF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var.myVar</a:t>
                      </a:r>
                      <a:endParaRPr lang="de-DE" sz="1300"/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1842672024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number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whole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number</a:t>
                      </a:r>
                      <a:r>
                        <a:rPr lang="de-DE" sz="1300"/>
                        <a:t>, </a:t>
                      </a:r>
                      <a:r>
                        <a:rPr lang="de-DE" sz="1300" err="1"/>
                        <a:t>as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well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as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fractions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12</a:t>
                      </a:r>
                      <a:br>
                        <a:rPr lang="de-DE" sz="1300"/>
                      </a:br>
                      <a:r>
                        <a:rPr lang="de-DE" sz="1300"/>
                        <a:t>3.3475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endParaRPr lang="de-DE" sz="1300"/>
                    </a:p>
                    <a:p>
                      <a:endParaRPr lang="de-DE" sz="1300"/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427816704"/>
                  </a:ext>
                </a:extLst>
              </a:tr>
              <a:tr h="35872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bool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true</a:t>
                      </a:r>
                      <a:r>
                        <a:rPr lang="de-DE" sz="1300"/>
                        <a:t> / </a:t>
                      </a:r>
                      <a:r>
                        <a:rPr lang="de-DE" sz="1300" err="1"/>
                        <a:t>false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endParaRPr lang="de-DE" sz="1300"/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2033773884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r>
                        <a:rPr lang="de-DE" sz="1300" err="1"/>
                        <a:t>Complex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Types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list</a:t>
                      </a:r>
                      <a:r>
                        <a:rPr lang="de-DE" sz="1300"/>
                        <a:t>(&lt;TYPE&gt;)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sequence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of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values</a:t>
                      </a:r>
                      <a:r>
                        <a:rPr lang="de-DE" sz="1300"/>
                        <a:t>, 0-based </a:t>
                      </a:r>
                      <a:r>
                        <a:rPr lang="de-DE" sz="1300" err="1"/>
                        <a:t>index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["us-west-1a", "us-west-1c"]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r>
                        <a:rPr lang="de-DE" sz="1300"/>
                        <a:t>[0]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4241075304"/>
                  </a:ext>
                </a:extLst>
              </a:tr>
              <a:tr h="35872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set</a:t>
                      </a:r>
                      <a:r>
                        <a:rPr lang="de-DE" sz="1300"/>
                        <a:t>(&lt;TYPE&gt;)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Collection </a:t>
                      </a:r>
                      <a:r>
                        <a:rPr lang="de-DE" sz="1300" err="1"/>
                        <a:t>of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unique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values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r>
                        <a:rPr lang="de-DE" sz="1300"/>
                        <a:t>[0]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2935359735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tuple</a:t>
                      </a:r>
                      <a:r>
                        <a:rPr lang="de-DE" sz="1300"/>
                        <a:t>([&lt;TYPE&gt;, ...])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Similar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to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r>
                        <a:rPr lang="de-DE" sz="1300" dirty="0"/>
                        <a:t>, but </a:t>
                      </a:r>
                      <a:r>
                        <a:rPr lang="de-DE" sz="1300" dirty="0" err="1"/>
                        <a:t>each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element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may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have</a:t>
                      </a:r>
                      <a:r>
                        <a:rPr lang="de-DE" sz="1300" dirty="0"/>
                        <a:t> different </a:t>
                      </a:r>
                      <a:r>
                        <a:rPr lang="de-DE" sz="1300" dirty="0" err="1"/>
                        <a:t>types</a:t>
                      </a:r>
                      <a:endParaRPr lang="de-DE" sz="1300" dirty="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[“us-west-1a“, 12]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err="1"/>
                        <a:t>var.myVar</a:t>
                      </a:r>
                      <a:r>
                        <a:rPr lang="de-DE" sz="1300"/>
                        <a:t>[0]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1563816082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map</a:t>
                      </a:r>
                      <a:r>
                        <a:rPr lang="de-DE" sz="1300"/>
                        <a:t>(&lt;TYPE&gt;)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group of values identified by named labels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{</a:t>
                      </a:r>
                      <a:r>
                        <a:rPr lang="de-DE" sz="1300" dirty="0" err="1"/>
                        <a:t>name</a:t>
                      </a:r>
                      <a:r>
                        <a:rPr lang="de-DE" sz="1300" dirty="0"/>
                        <a:t> = "Mabel", </a:t>
                      </a:r>
                      <a:r>
                        <a:rPr lang="de-DE" sz="1300" dirty="0" err="1"/>
                        <a:t>city</a:t>
                      </a:r>
                      <a:r>
                        <a:rPr lang="de-DE" sz="1300" dirty="0"/>
                        <a:t> = “Munich“}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var.myVar.name</a:t>
                      </a:r>
                      <a:br>
                        <a:rPr lang="de-DE" sz="1300" dirty="0"/>
                      </a:br>
                      <a:r>
                        <a:rPr lang="de-DE" sz="1300" dirty="0" err="1"/>
                        <a:t>var.myVar</a:t>
                      </a:r>
                      <a:r>
                        <a:rPr lang="de-DE" sz="1300" dirty="0"/>
                        <a:t>[“</a:t>
                      </a:r>
                      <a:r>
                        <a:rPr lang="de-DE" sz="1300" dirty="0" err="1"/>
                        <a:t>name</a:t>
                      </a:r>
                      <a:r>
                        <a:rPr lang="de-DE" sz="1300" dirty="0"/>
                        <a:t>“]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206646313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object</a:t>
                      </a:r>
                      <a:r>
                        <a:rPr lang="de-DE" sz="1300"/>
                        <a:t>({&lt;ATTR NAME&gt; = &lt;TYPE&gt;, ... })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r>
                        <a:rPr lang="de-DE" sz="1300" err="1"/>
                        <a:t>Similar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to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map</a:t>
                      </a:r>
                      <a:r>
                        <a:rPr lang="de-DE" sz="1300"/>
                        <a:t>, but </a:t>
                      </a:r>
                      <a:r>
                        <a:rPr lang="de-DE" sz="1300" err="1"/>
                        <a:t>attributes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may</a:t>
                      </a:r>
                      <a:r>
                        <a:rPr lang="de-DE" sz="1300"/>
                        <a:t> </a:t>
                      </a:r>
                      <a:r>
                        <a:rPr lang="de-DE" sz="1300" err="1"/>
                        <a:t>have</a:t>
                      </a:r>
                      <a:r>
                        <a:rPr lang="de-DE" sz="1300"/>
                        <a:t> different </a:t>
                      </a:r>
                      <a:r>
                        <a:rPr lang="de-DE" sz="1300" err="1"/>
                        <a:t>types</a:t>
                      </a:r>
                      <a:endParaRPr lang="de-DE" sz="1300"/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/>
                        <a:t>{</a:t>
                      </a:r>
                      <a:r>
                        <a:rPr lang="de-DE" sz="1300" err="1"/>
                        <a:t>name</a:t>
                      </a:r>
                      <a:r>
                        <a:rPr lang="de-DE" sz="1300"/>
                        <a:t> = "Mabel", </a:t>
                      </a:r>
                      <a:r>
                        <a:rPr lang="de-DE" sz="1300" err="1"/>
                        <a:t>age</a:t>
                      </a:r>
                      <a:r>
                        <a:rPr lang="de-DE" sz="1300"/>
                        <a:t> = 52}</a:t>
                      </a:r>
                    </a:p>
                  </a:txBody>
                  <a:tcPr marL="86157" marR="86157" marT="43078" marB="4307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var.myVar.name</a:t>
                      </a:r>
                      <a:br>
                        <a:rPr lang="de-DE" sz="1300" dirty="0"/>
                      </a:br>
                      <a:r>
                        <a:rPr lang="de-DE" sz="1300" dirty="0" err="1"/>
                        <a:t>var.myVar</a:t>
                      </a:r>
                      <a:r>
                        <a:rPr lang="de-DE" sz="1300" dirty="0"/>
                        <a:t>[“</a:t>
                      </a:r>
                      <a:r>
                        <a:rPr lang="de-DE" sz="1300" dirty="0" err="1"/>
                        <a:t>name</a:t>
                      </a:r>
                      <a:r>
                        <a:rPr lang="de-DE" sz="1300" dirty="0"/>
                        <a:t>“]</a:t>
                      </a:r>
                    </a:p>
                  </a:txBody>
                  <a:tcPr marL="86157" marR="86157" marT="43078" marB="43078"/>
                </a:tc>
                <a:extLst>
                  <a:ext uri="{0D108BD9-81ED-4DB2-BD59-A6C34878D82A}">
                    <a16:rowId xmlns:a16="http://schemas.microsoft.com/office/drawing/2014/main" val="640778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3578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validation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B23CC17-B70E-CC24-5823-69B61DD09B93}"/>
              </a:ext>
            </a:extLst>
          </p:cNvPr>
          <p:cNvSpPr txBox="1">
            <a:spLocks/>
          </p:cNvSpPr>
          <p:nvPr/>
        </p:nvSpPr>
        <p:spPr>
          <a:xfrm>
            <a:off x="657399" y="1724379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Advanced validation rules like regex or conditions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outputs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2E0B73-DC38-7582-CDBC-19B788A7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32" y="3034688"/>
            <a:ext cx="8941607" cy="29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608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75" y="640094"/>
            <a:ext cx="11533187" cy="41116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Optional arguments: </a:t>
            </a:r>
            <a:r>
              <a:rPr lang="en-US" dirty="0"/>
              <a:t>nullable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B23CC17-B70E-CC24-5823-69B61DD09B93}"/>
              </a:ext>
            </a:extLst>
          </p:cNvPr>
          <p:cNvSpPr txBox="1">
            <a:spLocks/>
          </p:cNvSpPr>
          <p:nvPr/>
        </p:nvSpPr>
        <p:spPr>
          <a:xfrm>
            <a:off x="649650" y="2235823"/>
            <a:ext cx="9540486" cy="95860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Boolean (true/false), whether null is allowed or not for the variable, default is true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Does not exist for outputs</a:t>
            </a:r>
          </a:p>
          <a:p>
            <a:endParaRPr lang="en-US" sz="1800" b="1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endParaRPr lang="en-US" sz="1800" b="1" dirty="0">
              <a:latin typeface="+mn-lt"/>
            </a:endParaRPr>
          </a:p>
          <a:p>
            <a:endParaRPr lang="en-US" sz="1800" b="1" dirty="0"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ADDD9D-D7D0-4E2F-EFD3-6CA9C3FA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74" y="3194432"/>
            <a:ext cx="3547362" cy="23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569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B5214-2FE3-4A4E-AA16-F1055372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Terraform </a:t>
            </a:r>
            <a:r>
              <a:rPr lang="de-DE" dirty="0" err="1"/>
              <a:t>Expressions</a:t>
            </a:r>
            <a:endParaRPr lang="de-DE" dirty="0"/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B4E02F42-25C3-4463-8856-6047ABAC0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89604"/>
              </p:ext>
            </p:extLst>
          </p:nvPr>
        </p:nvGraphicFramePr>
        <p:xfrm>
          <a:off x="668811" y="1319473"/>
          <a:ext cx="11168802" cy="4334052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539396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3950145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  <a:gridCol w="4679261">
                  <a:extLst>
                    <a:ext uri="{9D8B030D-6E8A-4147-A177-3AD203B41FA5}">
                      <a16:colId xmlns:a16="http://schemas.microsoft.com/office/drawing/2014/main" val="1988011575"/>
                    </a:ext>
                  </a:extLst>
                </a:gridCol>
              </a:tblGrid>
              <a:tr h="406350">
                <a:tc>
                  <a:txBody>
                    <a:bodyPr/>
                    <a:lstStyle/>
                    <a:p>
                      <a:r>
                        <a:rPr lang="de-DE" sz="1700" dirty="0" err="1"/>
                        <a:t>Category</a:t>
                      </a:r>
                      <a:endParaRPr lang="de-DE" sz="1700" dirty="0"/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/>
                        <a:t>Syntax</a:t>
                      </a:r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/>
                        <a:t>Description</a:t>
                      </a:r>
                    </a:p>
                  </a:txBody>
                  <a:tcPr marL="100196" marR="100196" marT="50097" marB="50097"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1874820">
                <a:tc>
                  <a:txBody>
                    <a:bodyPr/>
                    <a:lstStyle/>
                    <a:p>
                      <a:r>
                        <a:rPr lang="de-DE" sz="1700"/>
                        <a:t>Operators</a:t>
                      </a:r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!, - (</a:t>
                      </a:r>
                      <a:r>
                        <a:rPr lang="de-DE" sz="1700" dirty="0" err="1"/>
                        <a:t>multiplication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by</a:t>
                      </a:r>
                      <a:r>
                        <a:rPr lang="de-DE" sz="1700" dirty="0"/>
                        <a:t> -1)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*, /, %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+, - (</a:t>
                      </a:r>
                      <a:r>
                        <a:rPr lang="de-DE" sz="1700" dirty="0" err="1"/>
                        <a:t>subtraction</a:t>
                      </a:r>
                      <a:r>
                        <a:rPr lang="de-DE" sz="1700" dirty="0"/>
                        <a:t>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&gt;, &gt;=, &lt;, &lt;=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==, !=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&amp;&amp;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de-DE" sz="1700" dirty="0"/>
                        <a:t>||</a:t>
                      </a:r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 dirty="0" err="1"/>
                        <a:t>Ordered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operators</a:t>
                      </a:r>
                      <a:endParaRPr lang="de-DE" sz="1700" dirty="0"/>
                    </a:p>
                    <a:p>
                      <a:r>
                        <a:rPr lang="de-DE" sz="1700" dirty="0"/>
                        <a:t>== </a:t>
                      </a:r>
                      <a:r>
                        <a:rPr lang="de-DE" sz="1700" dirty="0" err="1"/>
                        <a:t>requires</a:t>
                      </a:r>
                      <a:r>
                        <a:rPr lang="de-DE" sz="1700" dirty="0"/>
                        <a:t> same type / </a:t>
                      </a:r>
                      <a:r>
                        <a:rPr lang="de-DE" sz="1700" dirty="0" err="1"/>
                        <a:t>no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implicit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conversion</a:t>
                      </a:r>
                      <a:endParaRPr lang="de-DE" sz="1700" dirty="0"/>
                    </a:p>
                    <a:p>
                      <a:endParaRPr lang="de-DE" sz="1700" dirty="0"/>
                    </a:p>
                    <a:p>
                      <a:r>
                        <a:rPr lang="de-DE" sz="1700" dirty="0"/>
                        <a:t>In </a:t>
                      </a:r>
                      <a:r>
                        <a:rPr lang="de-DE" sz="1700" dirty="0" err="1"/>
                        <a:t>general</a:t>
                      </a:r>
                      <a:r>
                        <a:rPr lang="de-DE" sz="1700" dirty="0"/>
                        <a:t>: Terraform </a:t>
                      </a:r>
                      <a:r>
                        <a:rPr lang="de-DE" sz="1700" dirty="0" err="1"/>
                        <a:t>is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case</a:t>
                      </a:r>
                      <a:r>
                        <a:rPr lang="de-DE" sz="1700" dirty="0"/>
                        <a:t> sensitive</a:t>
                      </a:r>
                    </a:p>
                    <a:p>
                      <a:r>
                        <a:rPr lang="de-DE" sz="1700" dirty="0"/>
                        <a:t>=&gt; “a“ != “A“</a:t>
                      </a:r>
                      <a:br>
                        <a:rPr lang="de-DE" sz="1700" dirty="0"/>
                      </a:br>
                      <a:r>
                        <a:rPr lang="de-DE" sz="1700" dirty="0"/>
                        <a:t>=&gt; Also </a:t>
                      </a:r>
                      <a:r>
                        <a:rPr lang="de-DE" sz="1700" dirty="0" err="1"/>
                        <a:t>case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for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function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names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matters</a:t>
                      </a:r>
                      <a:r>
                        <a:rPr lang="de-DE" sz="1700" dirty="0"/>
                        <a:t>!</a:t>
                      </a:r>
                    </a:p>
                  </a:txBody>
                  <a:tcPr marL="100196" marR="100196" marT="50097" marB="50097"/>
                </a:tc>
                <a:extLst>
                  <a:ext uri="{0D108BD9-81ED-4DB2-BD59-A6C34878D82A}">
                    <a16:rowId xmlns:a16="http://schemas.microsoft.com/office/drawing/2014/main" val="2250012044"/>
                  </a:ext>
                </a:extLst>
              </a:tr>
              <a:tr h="860749">
                <a:tc>
                  <a:txBody>
                    <a:bodyPr/>
                    <a:lstStyle/>
                    <a:p>
                      <a:r>
                        <a:rPr lang="de-DE" sz="1700" err="1"/>
                        <a:t>Conditional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expression</a:t>
                      </a:r>
                      <a:endParaRPr lang="de-DE" sz="1700"/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sv-SE" sz="1700"/>
                        <a:t>condition ? true_val : false_val</a:t>
                      </a:r>
                      <a:br>
                        <a:rPr lang="sv-SE" sz="1700"/>
                      </a:br>
                      <a:r>
                        <a:rPr lang="sv-SE" sz="1700"/>
                        <a:t>e.g.</a:t>
                      </a:r>
                      <a:br>
                        <a:rPr lang="sv-SE" sz="1700"/>
                      </a:br>
                      <a:r>
                        <a:rPr lang="sv-SE" sz="1700"/>
                        <a:t>var.a != "" ? var.a : "default-a"</a:t>
                      </a:r>
                      <a:endParaRPr lang="de-DE" sz="1700"/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 err="1"/>
                        <a:t>Implicit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conversion</a:t>
                      </a:r>
                      <a:r>
                        <a:rPr lang="de-DE" sz="1700"/>
                        <a:t>, </a:t>
                      </a:r>
                      <a:r>
                        <a:rPr lang="de-DE" sz="1700" err="1"/>
                        <a:t>if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results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don‘t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have</a:t>
                      </a:r>
                      <a:r>
                        <a:rPr lang="de-DE" sz="1700"/>
                        <a:t> same type</a:t>
                      </a:r>
                      <a:br>
                        <a:rPr lang="de-DE" sz="1700"/>
                      </a:br>
                      <a:r>
                        <a:rPr lang="de-DE" sz="1700"/>
                        <a:t>=&gt; </a:t>
                      </a:r>
                      <a:r>
                        <a:rPr lang="de-DE" sz="1700" err="1"/>
                        <a:t>string</a:t>
                      </a:r>
                      <a:r>
                        <a:rPr lang="de-DE" sz="1700"/>
                        <a:t> + </a:t>
                      </a:r>
                      <a:r>
                        <a:rPr lang="de-DE" sz="1700" err="1"/>
                        <a:t>number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results</a:t>
                      </a:r>
                      <a:r>
                        <a:rPr lang="de-DE" sz="1700"/>
                        <a:t> in </a:t>
                      </a:r>
                      <a:r>
                        <a:rPr lang="de-DE" sz="1700" err="1"/>
                        <a:t>string</a:t>
                      </a:r>
                      <a:endParaRPr lang="de-DE" sz="1700"/>
                    </a:p>
                  </a:txBody>
                  <a:tcPr marL="100196" marR="100196" marT="50097" marB="50097"/>
                </a:tc>
                <a:extLst>
                  <a:ext uri="{0D108BD9-81ED-4DB2-BD59-A6C34878D82A}">
                    <a16:rowId xmlns:a16="http://schemas.microsoft.com/office/drawing/2014/main" val="1842672024"/>
                  </a:ext>
                </a:extLst>
              </a:tr>
              <a:tr h="860749">
                <a:tc>
                  <a:txBody>
                    <a:bodyPr/>
                    <a:lstStyle/>
                    <a:p>
                      <a:r>
                        <a:rPr lang="de-DE" sz="1700" err="1"/>
                        <a:t>For</a:t>
                      </a:r>
                      <a:r>
                        <a:rPr lang="de-DE" sz="1700"/>
                        <a:t> </a:t>
                      </a:r>
                      <a:r>
                        <a:rPr lang="de-DE" sz="1700" err="1"/>
                        <a:t>expression</a:t>
                      </a:r>
                      <a:endParaRPr lang="de-DE" sz="1700"/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/>
                        <a:t>[</a:t>
                      </a:r>
                      <a:r>
                        <a:rPr lang="de-DE" sz="1700" err="1"/>
                        <a:t>for</a:t>
                      </a:r>
                      <a:r>
                        <a:rPr lang="de-DE" sz="1700"/>
                        <a:t> k, v in </a:t>
                      </a:r>
                      <a:r>
                        <a:rPr lang="de-DE" sz="1700" err="1"/>
                        <a:t>var.map</a:t>
                      </a:r>
                      <a:r>
                        <a:rPr lang="de-DE" sz="1700"/>
                        <a:t> : </a:t>
                      </a:r>
                      <a:r>
                        <a:rPr lang="de-DE" sz="1700" err="1"/>
                        <a:t>length</a:t>
                      </a:r>
                      <a:r>
                        <a:rPr lang="de-DE" sz="1700"/>
                        <a:t>(k) + </a:t>
                      </a:r>
                      <a:r>
                        <a:rPr lang="de-DE" sz="1700" err="1"/>
                        <a:t>length</a:t>
                      </a:r>
                      <a:r>
                        <a:rPr lang="de-DE" sz="1700"/>
                        <a:t>(v)]</a:t>
                      </a:r>
                    </a:p>
                  </a:txBody>
                  <a:tcPr marL="100196" marR="100196" marT="50097" marB="50097"/>
                </a:tc>
                <a:tc>
                  <a:txBody>
                    <a:bodyPr/>
                    <a:lstStyle/>
                    <a:p>
                      <a:r>
                        <a:rPr lang="de-DE" sz="1700" dirty="0"/>
                        <a:t>Variable </a:t>
                      </a:r>
                      <a:r>
                        <a:rPr lang="de-DE" sz="1700" dirty="0" err="1"/>
                        <a:t>for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key</a:t>
                      </a:r>
                      <a:r>
                        <a:rPr lang="de-DE" sz="1700" dirty="0"/>
                        <a:t> k </a:t>
                      </a:r>
                      <a:r>
                        <a:rPr lang="de-DE" sz="1700" dirty="0" err="1"/>
                        <a:t>is</a:t>
                      </a:r>
                      <a:r>
                        <a:rPr lang="de-DE" sz="1700" dirty="0"/>
                        <a:t> optional. </a:t>
                      </a:r>
                      <a:br>
                        <a:rPr lang="de-DE" sz="1700" dirty="0"/>
                      </a:br>
                      <a:r>
                        <a:rPr lang="de-DE" sz="1700" dirty="0"/>
                        <a:t>In </a:t>
                      </a:r>
                      <a:r>
                        <a:rPr lang="de-DE" sz="1700" dirty="0" err="1"/>
                        <a:t>case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of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map</a:t>
                      </a:r>
                      <a:r>
                        <a:rPr lang="de-DE" sz="1700" dirty="0"/>
                        <a:t> and  </a:t>
                      </a:r>
                      <a:r>
                        <a:rPr lang="de-DE" sz="1700" dirty="0" err="1"/>
                        <a:t>object</a:t>
                      </a:r>
                      <a:r>
                        <a:rPr lang="de-DE" sz="1700" dirty="0"/>
                        <a:t>, </a:t>
                      </a:r>
                      <a:r>
                        <a:rPr lang="de-DE" sz="1700" dirty="0" err="1"/>
                        <a:t>it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contains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the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key</a:t>
                      </a:r>
                      <a:r>
                        <a:rPr lang="de-DE" sz="1700" dirty="0"/>
                        <a:t>.</a:t>
                      </a:r>
                      <a:br>
                        <a:rPr lang="de-DE" sz="1700" dirty="0"/>
                      </a:br>
                      <a:r>
                        <a:rPr lang="de-DE" sz="1700" dirty="0" err="1"/>
                        <a:t>For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list</a:t>
                      </a:r>
                      <a:r>
                        <a:rPr lang="de-DE" sz="1700" dirty="0"/>
                        <a:t>, </a:t>
                      </a:r>
                      <a:r>
                        <a:rPr lang="de-DE" sz="1700" dirty="0" err="1"/>
                        <a:t>set</a:t>
                      </a:r>
                      <a:r>
                        <a:rPr lang="de-DE" sz="1700" dirty="0"/>
                        <a:t> and </a:t>
                      </a:r>
                      <a:r>
                        <a:rPr lang="de-DE" sz="1700" dirty="0" err="1"/>
                        <a:t>tuple</a:t>
                      </a:r>
                      <a:r>
                        <a:rPr lang="de-DE" sz="1700" dirty="0"/>
                        <a:t>, </a:t>
                      </a:r>
                      <a:r>
                        <a:rPr lang="de-DE" sz="1700" dirty="0" err="1"/>
                        <a:t>it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contains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the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index</a:t>
                      </a:r>
                      <a:r>
                        <a:rPr lang="de-DE" sz="1700" dirty="0"/>
                        <a:t> </a:t>
                      </a:r>
                      <a:r>
                        <a:rPr lang="de-DE" sz="1700" dirty="0" err="1"/>
                        <a:t>number</a:t>
                      </a:r>
                      <a:r>
                        <a:rPr lang="de-DE" sz="1700" dirty="0"/>
                        <a:t>.</a:t>
                      </a:r>
                    </a:p>
                  </a:txBody>
                  <a:tcPr marL="100196" marR="100196" marT="50097" marB="50097"/>
                </a:tc>
                <a:extLst>
                  <a:ext uri="{0D108BD9-81ED-4DB2-BD59-A6C34878D82A}">
                    <a16:rowId xmlns:a16="http://schemas.microsoft.com/office/drawing/2014/main" val="427816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6079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B5214-2FE3-4A4E-AA16-F1055372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Terraform </a:t>
            </a:r>
            <a:r>
              <a:rPr lang="de-DE" dirty="0" err="1"/>
              <a:t>Functions</a:t>
            </a:r>
            <a:endParaRPr lang="de-DE" dirty="0"/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B4E02F42-25C3-4463-8856-6047ABAC0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434062"/>
              </p:ext>
            </p:extLst>
          </p:nvPr>
        </p:nvGraphicFramePr>
        <p:xfrm>
          <a:off x="598862" y="1031328"/>
          <a:ext cx="11117857" cy="576141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501509">
                  <a:extLst>
                    <a:ext uri="{9D8B030D-6E8A-4147-A177-3AD203B41FA5}">
                      <a16:colId xmlns:a16="http://schemas.microsoft.com/office/drawing/2014/main" val="1921201468"/>
                    </a:ext>
                  </a:extLst>
                </a:gridCol>
                <a:gridCol w="8616348">
                  <a:extLst>
                    <a:ext uri="{9D8B030D-6E8A-4147-A177-3AD203B41FA5}">
                      <a16:colId xmlns:a16="http://schemas.microsoft.com/office/drawing/2014/main" val="235992819"/>
                    </a:ext>
                  </a:extLst>
                </a:gridCol>
              </a:tblGrid>
              <a:tr h="378222">
                <a:tc>
                  <a:txBody>
                    <a:bodyPr/>
                    <a:lstStyle/>
                    <a:p>
                      <a:r>
                        <a:rPr lang="de-DE" sz="1500" err="1"/>
                        <a:t>Category</a:t>
                      </a:r>
                      <a:endParaRPr lang="de-DE" sz="15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de-DE" sz="1500" err="1"/>
                        <a:t>Functions</a:t>
                      </a:r>
                      <a:r>
                        <a:rPr lang="de-DE" sz="1500"/>
                        <a:t> - </a:t>
                      </a:r>
                      <a:r>
                        <a:rPr lang="de-DE" sz="1500" err="1"/>
                        <a:t>see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official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docs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for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full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list</a:t>
                      </a:r>
                      <a:endParaRPr lang="de-DE" sz="15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783281589"/>
                  </a:ext>
                </a:extLst>
              </a:tr>
              <a:tr h="1259015">
                <a:tc>
                  <a:txBody>
                    <a:bodyPr/>
                    <a:lstStyle/>
                    <a:p>
                      <a:r>
                        <a:rPr lang="de-DE" sz="1500" dirty="0" err="1"/>
                        <a:t>Numeric</a:t>
                      </a:r>
                      <a:endParaRPr lang="de-DE" sz="15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Functions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with</a:t>
                      </a:r>
                      <a:r>
                        <a:rPr lang="de-DE" sz="1500" dirty="0"/>
                        <a:t> 1 </a:t>
                      </a:r>
                      <a:r>
                        <a:rPr lang="de-DE" sz="1500" dirty="0" err="1"/>
                        <a:t>or</a:t>
                      </a:r>
                      <a:r>
                        <a:rPr lang="de-DE" sz="1500" dirty="0"/>
                        <a:t> 2 </a:t>
                      </a:r>
                      <a:r>
                        <a:rPr lang="de-DE" sz="1500" dirty="0" err="1"/>
                        <a:t>param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abs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ceil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floor</a:t>
                      </a:r>
                      <a:r>
                        <a:rPr lang="de-DE" sz="1500" b="1" dirty="0"/>
                        <a:t>, log, </a:t>
                      </a:r>
                      <a:r>
                        <a:rPr lang="de-DE" sz="1500" b="1" dirty="0" err="1"/>
                        <a:t>parseint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pow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signum</a:t>
                      </a:r>
                      <a:endParaRPr lang="de-DE" sz="15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1" dirty="0" err="1"/>
                        <a:t>max</a:t>
                      </a:r>
                      <a:r>
                        <a:rPr lang="de-DE" sz="1500" dirty="0"/>
                        <a:t> and </a:t>
                      </a:r>
                      <a:r>
                        <a:rPr lang="de-DE" sz="1500" b="1" dirty="0"/>
                        <a:t>min</a:t>
                      </a:r>
                      <a:r>
                        <a:rPr lang="de-DE" sz="1500" dirty="0"/>
                        <a:t>: </a:t>
                      </a:r>
                      <a:r>
                        <a:rPr lang="de-DE" sz="1500" dirty="0" err="1"/>
                        <a:t>numeric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functions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expecting</a:t>
                      </a:r>
                      <a:r>
                        <a:rPr lang="de-DE" sz="1500" dirty="0"/>
                        <a:t> 1..n </a:t>
                      </a:r>
                      <a:r>
                        <a:rPr lang="de-DE" sz="1500" dirty="0" err="1"/>
                        <a:t>arguments</a:t>
                      </a:r>
                      <a:endParaRPr lang="de-DE" sz="15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/>
                        <a:t>Syntax: </a:t>
                      </a:r>
                      <a:r>
                        <a:rPr lang="de-DE" sz="1500" dirty="0" err="1"/>
                        <a:t>max</a:t>
                      </a:r>
                      <a:r>
                        <a:rPr lang="de-DE" sz="1500" dirty="0"/>
                        <a:t>(1, 3, 4)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Or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expand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list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using</a:t>
                      </a:r>
                      <a:r>
                        <a:rPr lang="de-DE" sz="1500" dirty="0"/>
                        <a:t> „…“: </a:t>
                      </a:r>
                      <a:r>
                        <a:rPr lang="de-DE" sz="1500" dirty="0" err="1"/>
                        <a:t>max</a:t>
                      </a:r>
                      <a:r>
                        <a:rPr lang="de-DE" sz="1500" dirty="0"/>
                        <a:t>([1, 3, 4]...)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b="1" dirty="0" err="1"/>
                        <a:t>sum</a:t>
                      </a:r>
                      <a:r>
                        <a:rPr lang="de-DE" sz="1500" dirty="0"/>
                        <a:t>: </a:t>
                      </a:r>
                      <a:r>
                        <a:rPr lang="de-DE" sz="1500" dirty="0" err="1"/>
                        <a:t>collection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function</a:t>
                      </a:r>
                      <a:r>
                        <a:rPr lang="de-DE" sz="1500" dirty="0"/>
                        <a:t>, </a:t>
                      </a:r>
                      <a:r>
                        <a:rPr lang="de-DE" sz="1500" dirty="0" err="1"/>
                        <a:t>only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expecting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list</a:t>
                      </a:r>
                      <a:r>
                        <a:rPr lang="de-DE" sz="1500" dirty="0"/>
                        <a:t>: </a:t>
                      </a:r>
                      <a:r>
                        <a:rPr lang="de-DE" sz="1500" dirty="0" err="1"/>
                        <a:t>sum</a:t>
                      </a:r>
                      <a:r>
                        <a:rPr lang="de-DE" sz="1500" dirty="0"/>
                        <a:t>([1, 3, 4])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637486242"/>
                  </a:ext>
                </a:extLst>
              </a:tr>
              <a:tr h="559562">
                <a:tc>
                  <a:txBody>
                    <a:bodyPr/>
                    <a:lstStyle/>
                    <a:p>
                      <a:r>
                        <a:rPr lang="de-DE" sz="1500"/>
                        <a:t>String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de-DE" sz="1500" b="1" dirty="0" err="1"/>
                        <a:t>chomp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format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formatlist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join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lower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regex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regexall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replace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split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strrev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substr</a:t>
                      </a:r>
                      <a:r>
                        <a:rPr lang="de-DE" sz="1500" b="1" dirty="0"/>
                        <a:t>, title, </a:t>
                      </a:r>
                      <a:r>
                        <a:rPr lang="de-DE" sz="1500" b="1" dirty="0" err="1"/>
                        <a:t>trim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upper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250012044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de-DE" sz="1500"/>
                        <a:t>String / Collection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de-DE" sz="1500" b="1" dirty="0" err="1"/>
                        <a:t>length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981014864"/>
                  </a:ext>
                </a:extLst>
              </a:tr>
              <a:tr h="1492165">
                <a:tc>
                  <a:txBody>
                    <a:bodyPr/>
                    <a:lstStyle/>
                    <a:p>
                      <a:r>
                        <a:rPr lang="de-DE" sz="1500"/>
                        <a:t>Collections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/>
                        <a:t>Checks: </a:t>
                      </a:r>
                      <a:r>
                        <a:rPr lang="de-DE" sz="1500" b="1" dirty="0" err="1"/>
                        <a:t>alltrue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anytrue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contains</a:t>
                      </a:r>
                      <a:r>
                        <a:rPr lang="de-DE" sz="1500" dirty="0"/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Returning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collections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chunklist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coalescelist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compact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concat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distinct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flatten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keys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range</a:t>
                      </a:r>
                      <a:r>
                        <a:rPr lang="de-DE" sz="1500" b="1" dirty="0"/>
                        <a:t>, reverse, slice, </a:t>
                      </a:r>
                      <a:r>
                        <a:rPr lang="de-DE" sz="1500" b="1" dirty="0" err="1"/>
                        <a:t>values</a:t>
                      </a:r>
                      <a:endParaRPr lang="de-DE" sz="15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Returning</a:t>
                      </a:r>
                      <a:r>
                        <a:rPr lang="de-DE" sz="1500" dirty="0"/>
                        <a:t> primitive </a:t>
                      </a:r>
                      <a:r>
                        <a:rPr lang="de-DE" sz="1500" dirty="0" err="1"/>
                        <a:t>types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coalesce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index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lookup</a:t>
                      </a:r>
                      <a:r>
                        <a:rPr lang="de-DE" sz="1500" dirty="0"/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Returning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maps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or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objects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merge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transpose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zipmap</a:t>
                      </a:r>
                      <a:endParaRPr lang="de-DE" sz="15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500" dirty="0" err="1"/>
                        <a:t>Returning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sets</a:t>
                      </a:r>
                      <a:r>
                        <a:rPr lang="de-DE" sz="1500" dirty="0"/>
                        <a:t>: </a:t>
                      </a:r>
                      <a:r>
                        <a:rPr lang="de-DE" sz="1500" b="1" dirty="0" err="1"/>
                        <a:t>setintersection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setproduct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setsubstract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setunion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842672024"/>
                  </a:ext>
                </a:extLst>
              </a:tr>
              <a:tr h="559562">
                <a:tc>
                  <a:txBody>
                    <a:bodyPr/>
                    <a:lstStyle/>
                    <a:p>
                      <a:r>
                        <a:rPr lang="de-DE" sz="1500"/>
                        <a:t>Encoding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de-DE" sz="1500" b="1" dirty="0"/>
                        <a:t>base64gzip, </a:t>
                      </a:r>
                      <a:r>
                        <a:rPr lang="de-DE" sz="1500" b="1" dirty="0" err="1"/>
                        <a:t>csvdecode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jsondecode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jsonencode</a:t>
                      </a:r>
                      <a:r>
                        <a:rPr lang="de-DE" sz="1500" b="1" dirty="0"/>
                        <a:t>, textdecodebase64, textencodebase64, </a:t>
                      </a:r>
                      <a:r>
                        <a:rPr lang="de-DE" sz="1500" b="1" dirty="0" err="1"/>
                        <a:t>urlencode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yamldecode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yamlencode</a:t>
                      </a:r>
                      <a:r>
                        <a:rPr lang="de-DE" sz="1500" b="1" dirty="0"/>
                        <a:t> 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27816704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de-DE" sz="1500"/>
                        <a:t>Date and time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de-DE" sz="1500" b="1" dirty="0" err="1"/>
                        <a:t>formatdate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timeadd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timestamp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084966608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de-DE" sz="1500"/>
                        <a:t>Hash and Crypto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de-DE" sz="1500" b="1" dirty="0"/>
                        <a:t>md5, sha256, sha512, </a:t>
                      </a:r>
                      <a:r>
                        <a:rPr lang="de-DE" sz="1500" b="1" dirty="0" err="1"/>
                        <a:t>rsadecrypt</a:t>
                      </a:r>
                      <a:r>
                        <a:rPr lang="de-DE" sz="1500" b="1" dirty="0"/>
                        <a:t>, </a:t>
                      </a:r>
                      <a:r>
                        <a:rPr lang="de-DE" sz="1500" b="1" dirty="0" err="1"/>
                        <a:t>uuid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253348298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r>
                        <a:rPr lang="de-DE" sz="1500"/>
                        <a:t>Type </a:t>
                      </a:r>
                      <a:r>
                        <a:rPr lang="de-DE" sz="1500" err="1"/>
                        <a:t>Conversion</a:t>
                      </a:r>
                      <a:endParaRPr lang="de-DE" sz="15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tobool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tolist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tomap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tonumber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toset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tostring</a:t>
                      </a:r>
                      <a:r>
                        <a:rPr lang="en-US" sz="1500" b="1" dirty="0"/>
                        <a:t>, try</a:t>
                      </a:r>
                      <a:endParaRPr lang="de-DE" sz="1500" b="1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6776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7758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Prerequisites for each participant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27104"/>
            <a:ext cx="11533187" cy="3016210"/>
          </a:xfrm>
        </p:spPr>
        <p:txBody>
          <a:bodyPr/>
          <a:lstStyle/>
          <a:p>
            <a:r>
              <a:rPr lang="en-US" dirty="0"/>
              <a:t>An Azure account with </a:t>
            </a:r>
            <a:r>
              <a:rPr lang="en-US" b="1" dirty="0"/>
              <a:t>contributor</a:t>
            </a:r>
            <a:r>
              <a:rPr lang="en-US" dirty="0"/>
              <a:t> rights</a:t>
            </a:r>
          </a:p>
          <a:p>
            <a:endParaRPr lang="en-US" dirty="0"/>
          </a:p>
          <a:p>
            <a:r>
              <a:rPr lang="en-US" dirty="0"/>
              <a:t>Visual Studio Code with Terraform plugin: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https://marketplace.visualstudio.com/items?itemName=hashicorp.terraform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In your local machine:	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Terraform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Azure CLI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Docker (optional)</a:t>
            </a:r>
          </a:p>
          <a:p>
            <a:endParaRPr lang="en-US" dirty="0"/>
          </a:p>
          <a:p>
            <a:r>
              <a:rPr lang="en-US" dirty="0"/>
              <a:t>Access to GitHub Actions / Ability to create repositories</a:t>
            </a:r>
          </a:p>
        </p:txBody>
      </p:sp>
      <p:pic>
        <p:nvPicPr>
          <p:cNvPr id="2050" name="Picture 2" descr="Using VS Code Tasks to Create Template Files">
            <a:extLst>
              <a:ext uri="{FF2B5EF4-FFF2-40B4-BE49-F238E27FC236}">
                <a16:creationId xmlns:a16="http://schemas.microsoft.com/office/drawing/2014/main" id="{08876059-0858-22C3-53B1-937B4FD24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78" y="2374190"/>
            <a:ext cx="1047173" cy="104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Caractère coloré, capture d’écran, ligne, carré&#10;&#10;Description générée automatiquement">
            <a:extLst>
              <a:ext uri="{FF2B5EF4-FFF2-40B4-BE49-F238E27FC236}">
                <a16:creationId xmlns:a16="http://schemas.microsoft.com/office/drawing/2014/main" id="{D49634C2-3EEF-C482-5492-EDB8D65A6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66" y="3843078"/>
            <a:ext cx="1018518" cy="1141741"/>
          </a:xfrm>
          <a:prstGeom prst="rect">
            <a:avLst/>
          </a:prstGeom>
        </p:spPr>
      </p:pic>
      <p:pic>
        <p:nvPicPr>
          <p:cNvPr id="2052" name="Picture 4" descr="Docker Logo and symbol, meaning, history, PNG, brand">
            <a:extLst>
              <a:ext uri="{FF2B5EF4-FFF2-40B4-BE49-F238E27FC236}">
                <a16:creationId xmlns:a16="http://schemas.microsoft.com/office/drawing/2014/main" id="{382F434D-049E-41CF-4477-7228454D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386" y="4823286"/>
            <a:ext cx="1911037" cy="107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w to start using GitHub Actions - Daniel Vigueras">
            <a:extLst>
              <a:ext uri="{FF2B5EF4-FFF2-40B4-BE49-F238E27FC236}">
                <a16:creationId xmlns:a16="http://schemas.microsoft.com/office/drawing/2014/main" id="{1462D976-C9AF-C51A-2431-2107AA73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416" y="5099223"/>
            <a:ext cx="1847550" cy="119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90396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 and </a:t>
            </a:r>
            <a:r>
              <a:rPr lang="de-DE" dirty="0" err="1"/>
              <a:t>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400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10217-8985-4838-9283-19FBF5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init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DF1A61-5838-4BAF-9FF5-F265872B102E}"/>
              </a:ext>
            </a:extLst>
          </p:cNvPr>
          <p:cNvSpPr/>
          <p:nvPr/>
        </p:nvSpPr>
        <p:spPr>
          <a:xfrm>
            <a:off x="1028203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init</a:t>
            </a:r>
            <a:endParaRPr lang="de-DE" sz="1836" b="1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C89EFA5-DDFF-453B-B990-4B99FB603E9F}"/>
              </a:ext>
            </a:extLst>
          </p:cNvPr>
          <p:cNvSpPr txBox="1"/>
          <p:nvPr/>
        </p:nvSpPr>
        <p:spPr>
          <a:xfrm>
            <a:off x="409849" y="4141991"/>
            <a:ext cx="2570167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Initializing</a:t>
            </a:r>
            <a:r>
              <a:rPr lang="en-US" sz="1632" dirty="0"/>
              <a:t> working directory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Download</a:t>
            </a:r>
            <a:r>
              <a:rPr lang="en-US" sz="1632" dirty="0"/>
              <a:t> provider version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Analyzing</a:t>
            </a:r>
            <a:r>
              <a:rPr lang="en-US" sz="1632" dirty="0"/>
              <a:t> modules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Backend</a:t>
            </a:r>
            <a:r>
              <a:rPr lang="en-US" sz="1632" dirty="0"/>
              <a:t>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444346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7B3270-9CA6-4C0C-969A-9FECA207B1AB}"/>
              </a:ext>
            </a:extLst>
          </p:cNvPr>
          <p:cNvSpPr txBox="1"/>
          <p:nvPr/>
        </p:nvSpPr>
        <p:spPr>
          <a:xfrm>
            <a:off x="222327" y="1571483"/>
            <a:ext cx="6139639" cy="430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Before running </a:t>
            </a:r>
            <a:r>
              <a:rPr lang="en-AU" sz="1836" i="1" dirty="0">
                <a:solidFill>
                  <a:srgbClr val="1A1A1A"/>
                </a:solidFill>
                <a:latin typeface="Segoe UI"/>
              </a:rPr>
              <a:t>terraform </a:t>
            </a:r>
            <a:r>
              <a:rPr lang="en-AU" sz="1836" i="1" dirty="0" err="1">
                <a:solidFill>
                  <a:srgbClr val="1A1A1A"/>
                </a:solidFill>
                <a:latin typeface="Segoe UI"/>
              </a:rPr>
              <a:t>init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,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connect to Azure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using </a:t>
            </a:r>
            <a:r>
              <a:rPr lang="en-AU" sz="1836" dirty="0" err="1">
                <a:solidFill>
                  <a:srgbClr val="1A1A1A"/>
                </a:solidFill>
                <a:latin typeface="Segoe UI"/>
              </a:rPr>
              <a:t>az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CLI to obtain an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authorization token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, and select 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subscription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you wish to deploy to.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Run the </a:t>
            </a:r>
            <a:r>
              <a:rPr lang="en-AU" sz="1836" b="1" dirty="0" err="1">
                <a:solidFill>
                  <a:srgbClr val="1A1A1A"/>
                </a:solidFill>
                <a:latin typeface="Segoe UI"/>
              </a:rPr>
              <a:t>init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command in the directory that contains the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*.</a:t>
            </a:r>
            <a:r>
              <a:rPr lang="en-AU" sz="1836" b="1" i="1" dirty="0" err="1">
                <a:solidFill>
                  <a:srgbClr val="1A1A1A"/>
                </a:solidFill>
                <a:latin typeface="Segoe UI"/>
              </a:rPr>
              <a:t>tf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files to be deployed.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It determines which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providers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to download based on the .</a:t>
            </a:r>
            <a:r>
              <a:rPr lang="en-AU" sz="1836" dirty="0" err="1">
                <a:solidFill>
                  <a:srgbClr val="1A1A1A"/>
                </a:solidFill>
                <a:latin typeface="Segoe UI"/>
              </a:rPr>
              <a:t>tf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files in the current directory.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Provider files are stored within the current directory in a hidden directory “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.terraform” </a:t>
            </a:r>
          </a:p>
          <a:p>
            <a:pPr defTabSz="932563">
              <a:spcBef>
                <a:spcPts val="306"/>
              </a:spcBef>
              <a:spcAft>
                <a:spcPts val="306"/>
              </a:spcAft>
              <a:defRPr/>
            </a:pPr>
            <a:endParaRPr lang="en-AU" sz="1836" b="1" i="1" dirty="0"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779551-607F-41B5-8117-983E353034C1}"/>
              </a:ext>
            </a:extLst>
          </p:cNvPr>
          <p:cNvGrpSpPr/>
          <p:nvPr/>
        </p:nvGrpSpPr>
        <p:grpSpPr>
          <a:xfrm>
            <a:off x="6401429" y="1284976"/>
            <a:ext cx="5812719" cy="4668938"/>
            <a:chOff x="6275616" y="1326873"/>
            <a:chExt cx="5699261" cy="4577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8DB49F-09BF-43F4-85E1-AAADB4DF9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780"/>
            <a:stretch/>
          </p:blipFill>
          <p:spPr>
            <a:xfrm>
              <a:off x="6275616" y="1326873"/>
              <a:ext cx="5699261" cy="4577806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4AD5D4A-7F45-44F9-AAAA-2828E5346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2977" y="2467271"/>
              <a:ext cx="428566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0EDD80-B06A-4787-89BD-620153E0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init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55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94D572FF-2CB7-45B9-AFCD-0DB21EF07AA2}"/>
              </a:ext>
            </a:extLst>
          </p:cNvPr>
          <p:cNvCxnSpPr>
            <a:cxnSpLocks/>
          </p:cNvCxnSpPr>
          <p:nvPr/>
        </p:nvCxnSpPr>
        <p:spPr>
          <a:xfrm>
            <a:off x="2991294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5910217-8985-4838-9283-19FBF5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plan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DF1A61-5838-4BAF-9FF5-F265872B102E}"/>
              </a:ext>
            </a:extLst>
          </p:cNvPr>
          <p:cNvSpPr/>
          <p:nvPr/>
        </p:nvSpPr>
        <p:spPr>
          <a:xfrm>
            <a:off x="1028203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init</a:t>
            </a:r>
            <a:endParaRPr lang="de-DE" sz="1836" b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D6C6E5-72D9-4579-9FC8-8742DE2012D4}"/>
              </a:ext>
            </a:extLst>
          </p:cNvPr>
          <p:cNvSpPr/>
          <p:nvPr/>
        </p:nvSpPr>
        <p:spPr>
          <a:xfrm>
            <a:off x="3966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/>
              <a:t>plan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027C5E-05DC-4EA7-AE8E-AC015A09285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496870" y="2672683"/>
            <a:ext cx="1469411" cy="0"/>
          </a:xfrm>
          <a:prstGeom prst="straightConnector1">
            <a:avLst/>
          </a:prstGeom>
          <a:ln w="127000"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2C89EFA5-DDFF-453B-B990-4B99FB603E9F}"/>
              </a:ext>
            </a:extLst>
          </p:cNvPr>
          <p:cNvSpPr txBox="1"/>
          <p:nvPr/>
        </p:nvSpPr>
        <p:spPr>
          <a:xfrm>
            <a:off x="409849" y="4141991"/>
            <a:ext cx="2570167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Initializing</a:t>
            </a:r>
            <a:r>
              <a:rPr lang="en-US" sz="1632" dirty="0"/>
              <a:t> working directory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Download</a:t>
            </a:r>
            <a:r>
              <a:rPr lang="en-US" sz="1632" dirty="0"/>
              <a:t> provider version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Analyzing</a:t>
            </a:r>
            <a:r>
              <a:rPr lang="en-US" sz="1632" dirty="0"/>
              <a:t> modules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Backend</a:t>
            </a:r>
            <a:r>
              <a:rPr lang="en-US" sz="1632" dirty="0"/>
              <a:t> initialization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71A0739-6056-4B9A-813C-81FB91FC8A45}"/>
              </a:ext>
            </a:extLst>
          </p:cNvPr>
          <p:cNvSpPr txBox="1"/>
          <p:nvPr/>
        </p:nvSpPr>
        <p:spPr>
          <a:xfrm>
            <a:off x="3120070" y="4141990"/>
            <a:ext cx="2570167" cy="272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Compares</a:t>
            </a:r>
            <a:r>
              <a:rPr lang="en-US" sz="1632" dirty="0"/>
              <a:t> code changes to current state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list of instruction to </a:t>
            </a:r>
            <a:r>
              <a:rPr lang="en-US" sz="1632" b="1" dirty="0"/>
              <a:t>migrate the state to the desired changes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</a:t>
            </a:r>
            <a:r>
              <a:rPr lang="en-US" sz="1632" b="1" dirty="0"/>
              <a:t>plan file</a:t>
            </a:r>
            <a:r>
              <a:rPr lang="en-US" sz="1632" dirty="0"/>
              <a:t> with the list of instruction (no execution)</a:t>
            </a:r>
          </a:p>
        </p:txBody>
      </p:sp>
    </p:spTree>
    <p:extLst>
      <p:ext uri="{BB962C8B-B14F-4D97-AF65-F5344CB8AC3E}">
        <p14:creationId xmlns:p14="http://schemas.microsoft.com/office/powerpoint/2010/main" val="3081669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1CCBAD-D0C8-49E8-8F46-F7F4AB8EA925}"/>
              </a:ext>
            </a:extLst>
          </p:cNvPr>
          <p:cNvSpPr txBox="1"/>
          <p:nvPr/>
        </p:nvSpPr>
        <p:spPr>
          <a:xfrm>
            <a:off x="206013" y="1294351"/>
            <a:ext cx="5957559" cy="4405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b="1" dirty="0">
                <a:solidFill>
                  <a:srgbClr val="1A1A1A"/>
                </a:solidFill>
                <a:latin typeface="Segoe UI"/>
              </a:rPr>
              <a:t>Plan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 provide a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preview of the actions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It’s an opportunity to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sanity check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the deployment.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Resource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additions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will be indicated by a </a:t>
            </a:r>
            <a:r>
              <a:rPr lang="en-AU" sz="1836" dirty="0">
                <a:solidFill>
                  <a:srgbClr val="00B050"/>
                </a:solidFill>
                <a:latin typeface="Segoe UI"/>
              </a:rPr>
              <a:t>+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symbol, and </a:t>
            </a:r>
            <a:r>
              <a:rPr lang="en-AU" sz="1836" dirty="0">
                <a:solidFill>
                  <a:srgbClr val="00B050"/>
                </a:solidFill>
                <a:latin typeface="Segoe UI"/>
              </a:rPr>
              <a:t>highlighted in green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Resource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modifications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will be indicated by a </a:t>
            </a:r>
            <a:r>
              <a:rPr lang="en-AU" sz="1836" dirty="0">
                <a:solidFill>
                  <a:srgbClr val="FFC000"/>
                </a:solidFill>
                <a:latin typeface="Segoe UI"/>
              </a:rPr>
              <a:t>~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symbol and </a:t>
            </a:r>
            <a:r>
              <a:rPr lang="en-AU" sz="1836" dirty="0">
                <a:solidFill>
                  <a:srgbClr val="FFC000"/>
                </a:solidFill>
                <a:latin typeface="Segoe UI"/>
              </a:rPr>
              <a:t>highlighted in orange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Resource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deletions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will be indicated by a </a:t>
            </a:r>
            <a:r>
              <a:rPr lang="en-AU" sz="1836" dirty="0">
                <a:solidFill>
                  <a:srgbClr val="FF0000"/>
                </a:solidFill>
                <a:latin typeface="Segoe UI"/>
              </a:rPr>
              <a:t>–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symbol and </a:t>
            </a:r>
            <a:r>
              <a:rPr lang="en-AU" sz="1836" dirty="0">
                <a:solidFill>
                  <a:srgbClr val="FF0000"/>
                </a:solidFill>
                <a:latin typeface="Segoe UI"/>
              </a:rPr>
              <a:t>highlighted in red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b="1" dirty="0">
                <a:solidFill>
                  <a:srgbClr val="1A1A1A"/>
                </a:solidFill>
                <a:latin typeface="Segoe UI"/>
              </a:rPr>
              <a:t>Colours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only shown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if supported by terminal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Where required, specify the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and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–var-file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parameters to pass in variable values to 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plan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17B375-7F74-4419-920C-EB463904E928}"/>
              </a:ext>
            </a:extLst>
          </p:cNvPr>
          <p:cNvGrpSpPr/>
          <p:nvPr/>
        </p:nvGrpSpPr>
        <p:grpSpPr>
          <a:xfrm>
            <a:off x="6314490" y="1169960"/>
            <a:ext cx="5832150" cy="5100450"/>
            <a:chOff x="6279246" y="1382825"/>
            <a:chExt cx="5718313" cy="50008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9C4B77-4A40-44B3-8193-7891A77BB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19"/>
            <a:stretch/>
          </p:blipFill>
          <p:spPr>
            <a:xfrm>
              <a:off x="6279246" y="1382825"/>
              <a:ext cx="5718313" cy="500089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7F6D3E-4B7D-4DA3-9EAA-3F9D59FE1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15534" y="5183258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3C2357-8C77-4007-8383-060D20362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1806" y="1454901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C82C0D1-1E24-4F6E-9CBC-DABFCD17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plan</a:t>
            </a:r>
          </a:p>
        </p:txBody>
      </p:sp>
    </p:spTree>
    <p:extLst>
      <p:ext uri="{BB962C8B-B14F-4D97-AF65-F5344CB8AC3E}">
        <p14:creationId xmlns:p14="http://schemas.microsoft.com/office/powerpoint/2010/main" val="68772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94D572FF-2CB7-45B9-AFCD-0DB21EF07AA2}"/>
              </a:ext>
            </a:extLst>
          </p:cNvPr>
          <p:cNvCxnSpPr>
            <a:cxnSpLocks/>
          </p:cNvCxnSpPr>
          <p:nvPr/>
        </p:nvCxnSpPr>
        <p:spPr>
          <a:xfrm>
            <a:off x="2991294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D159C382-0FEC-4C9E-967D-330B197DD1DD}"/>
              </a:ext>
            </a:extLst>
          </p:cNvPr>
          <p:cNvCxnSpPr>
            <a:cxnSpLocks/>
          </p:cNvCxnSpPr>
          <p:nvPr/>
        </p:nvCxnSpPr>
        <p:spPr>
          <a:xfrm>
            <a:off x="5802115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5910217-8985-4838-9283-19FBF5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apply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DF1A61-5838-4BAF-9FF5-F265872B102E}"/>
              </a:ext>
            </a:extLst>
          </p:cNvPr>
          <p:cNvSpPr/>
          <p:nvPr/>
        </p:nvSpPr>
        <p:spPr>
          <a:xfrm>
            <a:off x="1028203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init</a:t>
            </a:r>
            <a:endParaRPr lang="de-DE" sz="1836" b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D6C6E5-72D9-4579-9FC8-8742DE2012D4}"/>
              </a:ext>
            </a:extLst>
          </p:cNvPr>
          <p:cNvSpPr/>
          <p:nvPr/>
        </p:nvSpPr>
        <p:spPr>
          <a:xfrm>
            <a:off x="3966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/>
              <a:t>plan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DD3C051-E48D-4494-AE9B-856E5BE57685}"/>
              </a:ext>
            </a:extLst>
          </p:cNvPr>
          <p:cNvSpPr/>
          <p:nvPr/>
        </p:nvSpPr>
        <p:spPr>
          <a:xfrm>
            <a:off x="6169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apply</a:t>
            </a:r>
            <a:endParaRPr lang="de-DE" sz="1836" b="1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027C5E-05DC-4EA7-AE8E-AC015A09285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496870" y="2672683"/>
            <a:ext cx="1469411" cy="0"/>
          </a:xfrm>
          <a:prstGeom prst="straightConnector1">
            <a:avLst/>
          </a:prstGeom>
          <a:ln w="127000"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: 180-Grad 42">
            <a:extLst>
              <a:ext uri="{FF2B5EF4-FFF2-40B4-BE49-F238E27FC236}">
                <a16:creationId xmlns:a16="http://schemas.microsoft.com/office/drawing/2014/main" id="{FFD25502-C676-4340-B919-05EF053466A1}"/>
              </a:ext>
            </a:extLst>
          </p:cNvPr>
          <p:cNvSpPr/>
          <p:nvPr/>
        </p:nvSpPr>
        <p:spPr>
          <a:xfrm>
            <a:off x="4631015" y="1364630"/>
            <a:ext cx="2478371" cy="917917"/>
          </a:xfrm>
          <a:prstGeom prst="uturnArrow">
            <a:avLst>
              <a:gd name="adj1" fmla="val 11359"/>
              <a:gd name="adj2" fmla="val 17709"/>
              <a:gd name="adj3" fmla="val 35818"/>
              <a:gd name="adj4" fmla="val 64182"/>
              <a:gd name="adj5" fmla="val 100000"/>
            </a:avLst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schemeClr val="tx1"/>
              </a:solidFill>
            </a:endParaRPr>
          </a:p>
        </p:txBody>
      </p:sp>
      <p:sp>
        <p:nvSpPr>
          <p:cNvPr id="54" name="Pfeil: 180-Grad 53">
            <a:extLst>
              <a:ext uri="{FF2B5EF4-FFF2-40B4-BE49-F238E27FC236}">
                <a16:creationId xmlns:a16="http://schemas.microsoft.com/office/drawing/2014/main" id="{7E8B90A7-47D1-4D44-9F4C-96E19281885A}"/>
              </a:ext>
            </a:extLst>
          </p:cNvPr>
          <p:cNvSpPr/>
          <p:nvPr/>
        </p:nvSpPr>
        <p:spPr>
          <a:xfrm rot="10800000">
            <a:off x="4506669" y="3067276"/>
            <a:ext cx="2478371" cy="917917"/>
          </a:xfrm>
          <a:prstGeom prst="uturnArrow">
            <a:avLst>
              <a:gd name="adj1" fmla="val 11359"/>
              <a:gd name="adj2" fmla="val 17709"/>
              <a:gd name="adj3" fmla="val 35818"/>
              <a:gd name="adj4" fmla="val 64182"/>
              <a:gd name="adj5" fmla="val 100000"/>
            </a:avLst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schemeClr val="tx1"/>
              </a:solidFill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C89EFA5-DDFF-453B-B990-4B99FB603E9F}"/>
              </a:ext>
            </a:extLst>
          </p:cNvPr>
          <p:cNvSpPr txBox="1"/>
          <p:nvPr/>
        </p:nvSpPr>
        <p:spPr>
          <a:xfrm>
            <a:off x="409849" y="4141991"/>
            <a:ext cx="2570167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Initializing</a:t>
            </a:r>
            <a:r>
              <a:rPr lang="en-US" sz="1632" dirty="0"/>
              <a:t> working directory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Download</a:t>
            </a:r>
            <a:r>
              <a:rPr lang="en-US" sz="1632" dirty="0"/>
              <a:t> provider version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Analyzing</a:t>
            </a:r>
            <a:r>
              <a:rPr lang="en-US" sz="1632" dirty="0"/>
              <a:t> modules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Backend</a:t>
            </a:r>
            <a:r>
              <a:rPr lang="en-US" sz="1632" dirty="0"/>
              <a:t> initialization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71A0739-6056-4B9A-813C-81FB91FC8A45}"/>
              </a:ext>
            </a:extLst>
          </p:cNvPr>
          <p:cNvSpPr txBox="1"/>
          <p:nvPr/>
        </p:nvSpPr>
        <p:spPr>
          <a:xfrm>
            <a:off x="3120070" y="4141990"/>
            <a:ext cx="2570167" cy="272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Compares</a:t>
            </a:r>
            <a:r>
              <a:rPr lang="en-US" sz="1632" dirty="0"/>
              <a:t> code changes to current state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list of instruction to </a:t>
            </a:r>
            <a:r>
              <a:rPr lang="en-US" sz="1632" b="1" dirty="0"/>
              <a:t>migrate the state to the desired changes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</a:t>
            </a:r>
            <a:r>
              <a:rPr lang="en-US" sz="1632" b="1" dirty="0"/>
              <a:t>plan file</a:t>
            </a:r>
            <a:r>
              <a:rPr lang="en-US" sz="1632" dirty="0"/>
              <a:t> with the list of instruction (no execution)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A289CD9-3D54-46CA-A9AC-8495E436CC63}"/>
              </a:ext>
            </a:extLst>
          </p:cNvPr>
          <p:cNvSpPr txBox="1"/>
          <p:nvPr/>
        </p:nvSpPr>
        <p:spPr>
          <a:xfrm>
            <a:off x="5925996" y="4141991"/>
            <a:ext cx="2570167" cy="111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indent="-182958">
              <a:buFont typeface="Arial" panose="020B0604020202020204" pitchFamily="34" charset="0"/>
              <a:buChar char="•"/>
            </a:pPr>
            <a:r>
              <a:rPr lang="en-US" sz="1632" dirty="0"/>
              <a:t>Actual infrastructure: </a:t>
            </a:r>
            <a:r>
              <a:rPr lang="en-US" sz="1632" b="1" dirty="0"/>
              <a:t>Applies</a:t>
            </a:r>
            <a:r>
              <a:rPr lang="en-US" sz="1632" dirty="0"/>
              <a:t> the set of instruction created in the plan file</a:t>
            </a:r>
          </a:p>
        </p:txBody>
      </p:sp>
    </p:spTree>
    <p:extLst>
      <p:ext uri="{BB962C8B-B14F-4D97-AF65-F5344CB8AC3E}">
        <p14:creationId xmlns:p14="http://schemas.microsoft.com/office/powerpoint/2010/main" val="370895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362CAB-673A-47CD-B03B-A9D967021351}"/>
              </a:ext>
            </a:extLst>
          </p:cNvPr>
          <p:cNvSpPr txBox="1"/>
          <p:nvPr/>
        </p:nvSpPr>
        <p:spPr>
          <a:xfrm>
            <a:off x="283362" y="1406307"/>
            <a:ext cx="6290632" cy="422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apply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is used to execute the terraform deployment and add, change and delete resources. 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For automated deployments the 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-auto-approve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 is used to skip the confirmation step.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Where required, specify the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and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–var-file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parameters to pass in variable values to 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apply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command.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endParaRPr lang="en-AU" sz="1836" dirty="0">
              <a:solidFill>
                <a:srgbClr val="1A1A1A"/>
              </a:solidFill>
              <a:latin typeface="Segoe UI"/>
            </a:endParaRP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This command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can take some time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to run for large deployments. Continuous output will be provided to assist in monitoring progress.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535578-D34F-4566-9F9F-793D5E01AAD1}"/>
              </a:ext>
            </a:extLst>
          </p:cNvPr>
          <p:cNvGrpSpPr/>
          <p:nvPr/>
        </p:nvGrpSpPr>
        <p:grpSpPr>
          <a:xfrm>
            <a:off x="6672915" y="1362842"/>
            <a:ext cx="5564366" cy="5216714"/>
            <a:chOff x="6541803" y="1336242"/>
            <a:chExt cx="5455756" cy="51148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8AE58A-AAC7-48EE-9D14-AD4AB74E5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04"/>
            <a:stretch/>
          </p:blipFill>
          <p:spPr>
            <a:xfrm>
              <a:off x="6541803" y="1336242"/>
              <a:ext cx="5455756" cy="5114889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CD7A1B-5329-4744-A721-08F6478C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4984" y="6369800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865EAAF-CB0C-4B8D-8597-61E3DF0B3D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7606" y="5009086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B8CDE57-277B-427D-B696-C9C5C07AA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3843" y="1427687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49D1D9-3F0E-4603-8FD2-7EC748380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3897" y="3988468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6260F59-27C2-4CA2-B5A5-27186B16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apply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9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94D572FF-2CB7-45B9-AFCD-0DB21EF07AA2}"/>
              </a:ext>
            </a:extLst>
          </p:cNvPr>
          <p:cNvCxnSpPr>
            <a:cxnSpLocks/>
          </p:cNvCxnSpPr>
          <p:nvPr/>
        </p:nvCxnSpPr>
        <p:spPr>
          <a:xfrm>
            <a:off x="2991294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B85C4576-FCA4-467C-A97C-04AFF86A66F3}"/>
              </a:ext>
            </a:extLst>
          </p:cNvPr>
          <p:cNvCxnSpPr>
            <a:cxnSpLocks/>
          </p:cNvCxnSpPr>
          <p:nvPr/>
        </p:nvCxnSpPr>
        <p:spPr>
          <a:xfrm>
            <a:off x="8590293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D159C382-0FEC-4C9E-967D-330B197DD1DD}"/>
              </a:ext>
            </a:extLst>
          </p:cNvPr>
          <p:cNvCxnSpPr>
            <a:cxnSpLocks/>
          </p:cNvCxnSpPr>
          <p:nvPr/>
        </p:nvCxnSpPr>
        <p:spPr>
          <a:xfrm>
            <a:off x="5802115" y="1242929"/>
            <a:ext cx="0" cy="5140333"/>
          </a:xfrm>
          <a:prstGeom prst="line">
            <a:avLst/>
          </a:prstGeom>
          <a:ln w="31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5910217-8985-4838-9283-19FBF5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destroy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DF1A61-5838-4BAF-9FF5-F265872B102E}"/>
              </a:ext>
            </a:extLst>
          </p:cNvPr>
          <p:cNvSpPr/>
          <p:nvPr/>
        </p:nvSpPr>
        <p:spPr>
          <a:xfrm>
            <a:off x="1028203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init</a:t>
            </a:r>
            <a:endParaRPr lang="de-DE" sz="1836" b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D6C6E5-72D9-4579-9FC8-8742DE2012D4}"/>
              </a:ext>
            </a:extLst>
          </p:cNvPr>
          <p:cNvSpPr/>
          <p:nvPr/>
        </p:nvSpPr>
        <p:spPr>
          <a:xfrm>
            <a:off x="3966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/>
              <a:t>plan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DD3C051-E48D-4494-AE9B-856E5BE57685}"/>
              </a:ext>
            </a:extLst>
          </p:cNvPr>
          <p:cNvSpPr/>
          <p:nvPr/>
        </p:nvSpPr>
        <p:spPr>
          <a:xfrm>
            <a:off x="6169281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apply</a:t>
            </a:r>
            <a:endParaRPr lang="de-DE" sz="1836" b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26E585-EB2A-408F-B46B-FC7B9A6C1427}"/>
              </a:ext>
            </a:extLst>
          </p:cNvPr>
          <p:cNvSpPr/>
          <p:nvPr/>
        </p:nvSpPr>
        <p:spPr>
          <a:xfrm>
            <a:off x="9106615" y="2305517"/>
            <a:ext cx="1468667" cy="734333"/>
          </a:xfrm>
          <a:prstGeom prst="rect">
            <a:avLst/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36" b="1" err="1"/>
              <a:t>destroy</a:t>
            </a:r>
            <a:endParaRPr lang="de-DE" sz="1836" b="1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C027C5E-05DC-4EA7-AE8E-AC015A09285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496870" y="2672683"/>
            <a:ext cx="1469411" cy="0"/>
          </a:xfrm>
          <a:prstGeom prst="straightConnector1">
            <a:avLst/>
          </a:prstGeom>
          <a:ln w="127000"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365FBF8-02D3-409B-8A92-5077D509625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37948" y="2672683"/>
            <a:ext cx="1468667" cy="0"/>
          </a:xfrm>
          <a:prstGeom prst="straightConnector1">
            <a:avLst/>
          </a:prstGeom>
          <a:ln w="127000">
            <a:solidFill>
              <a:srgbClr val="8043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: 180-Grad 42">
            <a:extLst>
              <a:ext uri="{FF2B5EF4-FFF2-40B4-BE49-F238E27FC236}">
                <a16:creationId xmlns:a16="http://schemas.microsoft.com/office/drawing/2014/main" id="{FFD25502-C676-4340-B919-05EF053466A1}"/>
              </a:ext>
            </a:extLst>
          </p:cNvPr>
          <p:cNvSpPr/>
          <p:nvPr/>
        </p:nvSpPr>
        <p:spPr>
          <a:xfrm>
            <a:off x="4631015" y="1364630"/>
            <a:ext cx="2478371" cy="917917"/>
          </a:xfrm>
          <a:prstGeom prst="uturnArrow">
            <a:avLst>
              <a:gd name="adj1" fmla="val 11359"/>
              <a:gd name="adj2" fmla="val 17709"/>
              <a:gd name="adj3" fmla="val 35818"/>
              <a:gd name="adj4" fmla="val 64182"/>
              <a:gd name="adj5" fmla="val 100000"/>
            </a:avLst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schemeClr val="tx1"/>
              </a:solidFill>
            </a:endParaRPr>
          </a:p>
        </p:txBody>
      </p:sp>
      <p:sp>
        <p:nvSpPr>
          <p:cNvPr id="54" name="Pfeil: 180-Grad 53">
            <a:extLst>
              <a:ext uri="{FF2B5EF4-FFF2-40B4-BE49-F238E27FC236}">
                <a16:creationId xmlns:a16="http://schemas.microsoft.com/office/drawing/2014/main" id="{7E8B90A7-47D1-4D44-9F4C-96E19281885A}"/>
              </a:ext>
            </a:extLst>
          </p:cNvPr>
          <p:cNvSpPr/>
          <p:nvPr/>
        </p:nvSpPr>
        <p:spPr>
          <a:xfrm rot="10800000">
            <a:off x="4506669" y="3067276"/>
            <a:ext cx="2478371" cy="917917"/>
          </a:xfrm>
          <a:prstGeom prst="uturnArrow">
            <a:avLst>
              <a:gd name="adj1" fmla="val 11359"/>
              <a:gd name="adj2" fmla="val 17709"/>
              <a:gd name="adj3" fmla="val 35818"/>
              <a:gd name="adj4" fmla="val 64182"/>
              <a:gd name="adj5" fmla="val 100000"/>
            </a:avLst>
          </a:prstGeom>
          <a:solidFill>
            <a:srgbClr val="8043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schemeClr val="tx1"/>
              </a:solidFill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C89EFA5-DDFF-453B-B990-4B99FB603E9F}"/>
              </a:ext>
            </a:extLst>
          </p:cNvPr>
          <p:cNvSpPr txBox="1"/>
          <p:nvPr/>
        </p:nvSpPr>
        <p:spPr>
          <a:xfrm>
            <a:off x="409849" y="4141991"/>
            <a:ext cx="2570167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Initializing</a:t>
            </a:r>
            <a:r>
              <a:rPr lang="en-US" sz="1632" dirty="0"/>
              <a:t> working directory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Download</a:t>
            </a:r>
            <a:r>
              <a:rPr lang="en-US" sz="1632" dirty="0"/>
              <a:t> provider version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Analyzing</a:t>
            </a:r>
            <a:r>
              <a:rPr lang="en-US" sz="1632" dirty="0"/>
              <a:t> modules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Backend</a:t>
            </a:r>
            <a:r>
              <a:rPr lang="en-US" sz="1632" dirty="0"/>
              <a:t> initialization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71A0739-6056-4B9A-813C-81FB91FC8A45}"/>
              </a:ext>
            </a:extLst>
          </p:cNvPr>
          <p:cNvSpPr txBox="1"/>
          <p:nvPr/>
        </p:nvSpPr>
        <p:spPr>
          <a:xfrm>
            <a:off x="3120070" y="4141990"/>
            <a:ext cx="2570167" cy="272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b="1" dirty="0"/>
              <a:t>Compares</a:t>
            </a:r>
            <a:r>
              <a:rPr lang="en-US" sz="1632" dirty="0"/>
              <a:t> code changes to current state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list of instruction to </a:t>
            </a:r>
            <a:r>
              <a:rPr lang="en-US" sz="1632" b="1" dirty="0"/>
              <a:t>migrate the state to the desired changes</a:t>
            </a:r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sz="1632" dirty="0"/>
          </a:p>
          <a:p>
            <a:pPr marL="182958" lvl="1" indent="-182958" defTabSz="49868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32" dirty="0"/>
              <a:t>Creates a </a:t>
            </a:r>
            <a:r>
              <a:rPr lang="en-US" sz="1632" b="1" dirty="0"/>
              <a:t>plan file</a:t>
            </a:r>
            <a:r>
              <a:rPr lang="en-US" sz="1632" dirty="0"/>
              <a:t> with the list of instruction (no execution)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AA289CD9-3D54-46CA-A9AC-8495E436CC63}"/>
              </a:ext>
            </a:extLst>
          </p:cNvPr>
          <p:cNvSpPr txBox="1"/>
          <p:nvPr/>
        </p:nvSpPr>
        <p:spPr>
          <a:xfrm>
            <a:off x="5925996" y="4141991"/>
            <a:ext cx="2570167" cy="111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indent="-182958">
              <a:buFont typeface="Arial" panose="020B0604020202020204" pitchFamily="34" charset="0"/>
              <a:buChar char="•"/>
            </a:pPr>
            <a:r>
              <a:rPr lang="en-US" sz="1632" dirty="0"/>
              <a:t>Actual infrastructure: </a:t>
            </a:r>
            <a:r>
              <a:rPr lang="en-US" sz="1632" b="1" dirty="0"/>
              <a:t>Applies</a:t>
            </a:r>
            <a:r>
              <a:rPr lang="en-US" sz="1632" dirty="0"/>
              <a:t> the set of instruction created in the plan file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B9979E7-73F1-4A4B-96B2-950D94E7BADB}"/>
              </a:ext>
            </a:extLst>
          </p:cNvPr>
          <p:cNvSpPr txBox="1"/>
          <p:nvPr/>
        </p:nvSpPr>
        <p:spPr>
          <a:xfrm>
            <a:off x="8721414" y="4141991"/>
            <a:ext cx="2570167" cy="86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958" indent="-182958">
              <a:buFont typeface="Arial" panose="020B0604020202020204" pitchFamily="34" charset="0"/>
              <a:buChar char="•"/>
            </a:pPr>
            <a:r>
              <a:rPr lang="en-US" sz="1632" dirty="0"/>
              <a:t>Actual infrastructure: </a:t>
            </a:r>
            <a:r>
              <a:rPr lang="en-US" sz="1632" b="1" dirty="0"/>
              <a:t>Remove</a:t>
            </a:r>
            <a:r>
              <a:rPr lang="en-US" sz="1632" dirty="0"/>
              <a:t> all configured resources</a:t>
            </a:r>
            <a:endParaRPr lang="de-DE" sz="1632" dirty="0"/>
          </a:p>
        </p:txBody>
      </p:sp>
    </p:spTree>
    <p:extLst>
      <p:ext uri="{BB962C8B-B14F-4D97-AF65-F5344CB8AC3E}">
        <p14:creationId xmlns:p14="http://schemas.microsoft.com/office/powerpoint/2010/main" val="3640021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44750B-65B7-4EA3-9EE9-3EBC8A0803C8}"/>
              </a:ext>
            </a:extLst>
          </p:cNvPr>
          <p:cNvSpPr txBox="1"/>
          <p:nvPr/>
        </p:nvSpPr>
        <p:spPr>
          <a:xfrm>
            <a:off x="295361" y="1417408"/>
            <a:ext cx="5129052" cy="558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destroy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will remove all resources specified in the deployment .</a:t>
            </a:r>
            <a:r>
              <a:rPr lang="en-AU" sz="1836" dirty="0" err="1">
                <a:solidFill>
                  <a:srgbClr val="1A1A1A"/>
                </a:solidFill>
                <a:latin typeface="Segoe UI"/>
              </a:rPr>
              <a:t>tf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files. 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When executed, a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plan is </a:t>
            </a:r>
            <a:r>
              <a:rPr lang="hu-HU" sz="1836" b="1" dirty="0">
                <a:solidFill>
                  <a:srgbClr val="1A1A1A"/>
                </a:solidFill>
                <a:latin typeface="Segoe UI"/>
              </a:rPr>
              <a:t>printed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to show the resources that will be destroyed, and you are prompted for confirmation. </a:t>
            </a:r>
          </a:p>
          <a:p>
            <a:pPr marL="342900" indent="-342900" defTabSz="932563">
              <a:spcBef>
                <a:spcPts val="306"/>
              </a:spcBef>
              <a:spcAft>
                <a:spcPts val="306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For automated deployments the 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-auto-approve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 is used to skip the confirmation step.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Where required, specify the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and </a:t>
            </a:r>
            <a:r>
              <a:rPr lang="en-AU" sz="1836" b="1" i="1" dirty="0">
                <a:solidFill>
                  <a:srgbClr val="1A1A1A"/>
                </a:solidFill>
                <a:latin typeface="Segoe UI"/>
              </a:rPr>
              <a:t>–var-file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parameters to pass in variable values to the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destroy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 command.</a:t>
            </a:r>
          </a:p>
          <a:p>
            <a:pPr marL="342900" indent="-342900" defTabSz="932563"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AU" sz="1836" dirty="0">
                <a:solidFill>
                  <a:srgbClr val="1A1A1A"/>
                </a:solidFill>
                <a:latin typeface="Segoe UI"/>
              </a:rPr>
              <a:t>This command </a:t>
            </a:r>
            <a:r>
              <a:rPr lang="en-AU" sz="1836" b="1" dirty="0">
                <a:solidFill>
                  <a:srgbClr val="1A1A1A"/>
                </a:solidFill>
                <a:latin typeface="Segoe UI"/>
              </a:rPr>
              <a:t>can take some time </a:t>
            </a:r>
            <a:r>
              <a:rPr lang="en-AU" sz="1836" dirty="0">
                <a:solidFill>
                  <a:srgbClr val="1A1A1A"/>
                </a:solidFill>
                <a:latin typeface="Segoe UI"/>
              </a:rPr>
              <a:t>to run for large deployments. Continuous output will be provided to assist in monitoring progress.</a:t>
            </a:r>
          </a:p>
          <a:p>
            <a:pPr marL="342900" indent="-342900" defTabSz="932563">
              <a:buFont typeface="Arial" panose="020B0604020202020204" pitchFamily="34" charset="0"/>
              <a:buChar char="•"/>
              <a:defRPr/>
            </a:pPr>
            <a:endParaRPr lang="en-AU" sz="1836" b="1" i="1" dirty="0"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D00C73-CB75-4E70-9D7D-D3439208084C}"/>
              </a:ext>
            </a:extLst>
          </p:cNvPr>
          <p:cNvGrpSpPr/>
          <p:nvPr/>
        </p:nvGrpSpPr>
        <p:grpSpPr>
          <a:xfrm>
            <a:off x="5485253" y="1264476"/>
            <a:ext cx="6773801" cy="5378257"/>
            <a:chOff x="5411028" y="1381356"/>
            <a:chExt cx="6641584" cy="52732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88B25E-5C10-43A8-A72C-0FACC9A66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028" y="1381356"/>
              <a:ext cx="6641584" cy="527328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5B330B-04F3-43B7-8BD5-9529EB311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6634" y="1476672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951DD7-5703-4D06-928E-F2E2DE20BE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2577" y="4742387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A7BC14-62B3-42DC-83C9-9E027431F4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7463" y="6533772"/>
              <a:ext cx="444894" cy="0"/>
            </a:xfrm>
            <a:prstGeom prst="straightConnector1">
              <a:avLst/>
            </a:prstGeom>
            <a:ln w="73025">
              <a:solidFill>
                <a:srgbClr val="FF00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977FC8D8-54E3-41A2-9562-EA5BB323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Workflow: </a:t>
            </a:r>
            <a:r>
              <a:rPr lang="de-DE" dirty="0" err="1"/>
              <a:t>destroy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79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Terraform </a:t>
            </a:r>
            <a:r>
              <a:rPr lang="pt-BR" dirty="0" err="1"/>
              <a:t>commands</a:t>
            </a:r>
            <a:endParaRPr lang="en-US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4F97F607-46B0-C793-C7A6-E96C8B047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344334"/>
              </p:ext>
            </p:extLst>
          </p:nvPr>
        </p:nvGraphicFramePr>
        <p:xfrm>
          <a:off x="465138" y="1478941"/>
          <a:ext cx="11724434" cy="39707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30615">
                  <a:extLst>
                    <a:ext uri="{9D8B030D-6E8A-4147-A177-3AD203B41FA5}">
                      <a16:colId xmlns:a16="http://schemas.microsoft.com/office/drawing/2014/main" val="2480892978"/>
                    </a:ext>
                  </a:extLst>
                </a:gridCol>
                <a:gridCol w="7493819">
                  <a:extLst>
                    <a:ext uri="{9D8B030D-6E8A-4147-A177-3AD203B41FA5}">
                      <a16:colId xmlns:a16="http://schemas.microsoft.com/office/drawing/2014/main" val="1611708708"/>
                    </a:ext>
                  </a:extLst>
                </a:gridCol>
              </a:tblGrid>
              <a:tr h="517228">
                <a:tc>
                  <a:txBody>
                    <a:bodyPr/>
                    <a:lstStyle/>
                    <a:p>
                      <a:r>
                        <a:rPr lang="en-US" sz="1800" dirty="0"/>
                        <a:t>Command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1713882322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</a:t>
                      </a:r>
                      <a:r>
                        <a:rPr lang="en-US" sz="1800" b="1" dirty="0" err="1"/>
                        <a:t>init</a:t>
                      </a:r>
                      <a:endParaRPr lang="en-US" sz="1800" b="1" dirty="0"/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Initialize the context of the project (providers, modules, backends…)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3724899559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</a:t>
                      </a:r>
                      <a:r>
                        <a:rPr lang="en-US" sz="1800" b="1" dirty="0" err="1"/>
                        <a:t>fmt</a:t>
                      </a:r>
                      <a:r>
                        <a:rPr lang="en-US" sz="1800" b="1" dirty="0"/>
                        <a:t> -recursive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Format the </a:t>
                      </a:r>
                      <a:r>
                        <a:rPr lang="en-US" sz="1800" dirty="0" err="1"/>
                        <a:t>tf</a:t>
                      </a:r>
                      <a:r>
                        <a:rPr lang="en-US" sz="1800" dirty="0"/>
                        <a:t> files in a standard manner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1875149844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validate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Validate the syntax of the </a:t>
                      </a:r>
                      <a:r>
                        <a:rPr lang="en-US" sz="1800" dirty="0" err="1"/>
                        <a:t>tf</a:t>
                      </a:r>
                      <a:r>
                        <a:rPr lang="en-US" sz="1800" dirty="0"/>
                        <a:t> files </a:t>
                      </a:r>
                      <a:r>
                        <a:rPr lang="en-US" sz="1800" b="1" dirty="0"/>
                        <a:t>BUT</a:t>
                      </a:r>
                      <a:r>
                        <a:rPr lang="en-US" sz="1800" dirty="0"/>
                        <a:t> there is no guarantee that the deployment will succeed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813095808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plan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Define the potential creation, updates, deletion based on the current </a:t>
                      </a:r>
                      <a:r>
                        <a:rPr lang="en-US" sz="1800" dirty="0" err="1"/>
                        <a:t>tfstate</a:t>
                      </a:r>
                      <a:r>
                        <a:rPr lang="en-US" sz="1800" dirty="0"/>
                        <a:t> of the architecture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1993580506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apply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Apply the changes based on the </a:t>
                      </a:r>
                      <a:r>
                        <a:rPr lang="en-US" sz="1800" dirty="0" err="1"/>
                        <a:t>plan.out</a:t>
                      </a:r>
                      <a:r>
                        <a:rPr lang="en-US" sz="1800" dirty="0"/>
                        <a:t> if provided</a:t>
                      </a:r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541427992"/>
                  </a:ext>
                </a:extLst>
              </a:tr>
              <a:tr h="524412">
                <a:tc>
                  <a:txBody>
                    <a:bodyPr/>
                    <a:lstStyle/>
                    <a:p>
                      <a:r>
                        <a:rPr lang="en-US" sz="1800" b="1" dirty="0"/>
                        <a:t>terraform destroy</a:t>
                      </a:r>
                    </a:p>
                  </a:txBody>
                  <a:tcPr marL="129307" marR="129307" marT="64654" marB="6465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Destroy all the resources defined in the </a:t>
                      </a:r>
                      <a:r>
                        <a:rPr lang="en-US" sz="1800" dirty="0" err="1"/>
                        <a:t>tfstate</a:t>
                      </a:r>
                      <a:endParaRPr lang="en-US" sz="1800" dirty="0"/>
                    </a:p>
                  </a:txBody>
                  <a:tcPr marL="129307" marR="129307" marT="64654" marB="64654"/>
                </a:tc>
                <a:extLst>
                  <a:ext uri="{0D108BD9-81ED-4DB2-BD59-A6C34878D82A}">
                    <a16:rowId xmlns:a16="http://schemas.microsoft.com/office/drawing/2014/main" val="3571933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1374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HashiCorp</a:t>
            </a:r>
            <a:r>
              <a:rPr lang="en-GB" dirty="0"/>
              <a:t> Terraform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150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976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HCL: </a:t>
            </a:r>
            <a:r>
              <a:rPr lang="en-US" dirty="0" err="1"/>
              <a:t>HashiCorp</a:t>
            </a:r>
            <a:r>
              <a:rPr lang="en-US" dirty="0"/>
              <a:t> Configuration Language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47687"/>
            <a:ext cx="9572625" cy="3693319"/>
          </a:xfrm>
        </p:spPr>
        <p:txBody>
          <a:bodyPr/>
          <a:lstStyle/>
          <a:p>
            <a:r>
              <a:rPr lang="en-US" dirty="0"/>
              <a:t>Play with variable file provided (main.tf)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terraform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  <a:r>
              <a:rPr lang="en-US" dirty="0"/>
              <a:t>to initialize the project</a:t>
            </a:r>
          </a:p>
          <a:p>
            <a:endParaRPr lang="en-US" dirty="0"/>
          </a:p>
          <a:p>
            <a:r>
              <a:rPr lang="en-US" dirty="0"/>
              <a:t>To test the code just run:</a:t>
            </a:r>
          </a:p>
          <a:p>
            <a:endParaRPr lang="en-US" dirty="0"/>
          </a:p>
          <a:p>
            <a:pPr lvl="1"/>
            <a:r>
              <a:rPr lang="en-US" b="1" dirty="0"/>
              <a:t>terraform plan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terraform apply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instructions are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2462029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HCL: </a:t>
            </a:r>
            <a:r>
              <a:rPr lang="en-US" dirty="0" err="1"/>
              <a:t>HashiCorp</a:t>
            </a:r>
            <a:r>
              <a:rPr lang="en-US" dirty="0"/>
              <a:t> Configuration Language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47687"/>
            <a:ext cx="11533187" cy="4308872"/>
          </a:xfrm>
        </p:spPr>
        <p:txBody>
          <a:bodyPr/>
          <a:lstStyle/>
          <a:p>
            <a:r>
              <a:rPr lang="en-US" dirty="0"/>
              <a:t>Output the </a:t>
            </a:r>
            <a:r>
              <a:rPr lang="en-US" b="1" dirty="0" err="1"/>
              <a:t>application_name</a:t>
            </a:r>
            <a:r>
              <a:rPr lang="en-US" dirty="0"/>
              <a:t> with only the 3 first characters</a:t>
            </a:r>
          </a:p>
          <a:p>
            <a:endParaRPr lang="en-US" dirty="0"/>
          </a:p>
          <a:p>
            <a:r>
              <a:rPr lang="en-US" dirty="0"/>
              <a:t>Output the </a:t>
            </a:r>
            <a:r>
              <a:rPr lang="en-US" b="1" dirty="0"/>
              <a:t>letters</a:t>
            </a:r>
            <a:r>
              <a:rPr lang="en-US" dirty="0"/>
              <a:t> array in </a:t>
            </a:r>
            <a:r>
              <a:rPr lang="en-US" b="1" dirty="0"/>
              <a:t>one single string </a:t>
            </a:r>
            <a:r>
              <a:rPr lang="en-US" dirty="0"/>
              <a:t>with </a:t>
            </a:r>
            <a:r>
              <a:rPr lang="en-US" b="1" dirty="0"/>
              <a:t>dashes</a:t>
            </a:r>
            <a:r>
              <a:rPr lang="en-US" dirty="0"/>
              <a:t> to separate each letter</a:t>
            </a:r>
          </a:p>
          <a:p>
            <a:endParaRPr lang="en-US" dirty="0"/>
          </a:p>
          <a:p>
            <a:r>
              <a:rPr lang="en-US" dirty="0"/>
              <a:t>Create a variable </a:t>
            </a:r>
            <a:r>
              <a:rPr lang="en-US" b="1" dirty="0"/>
              <a:t>string</a:t>
            </a:r>
            <a:r>
              <a:rPr lang="en-US" dirty="0"/>
              <a:t> called </a:t>
            </a:r>
            <a:r>
              <a:rPr lang="en-US" b="1" dirty="0"/>
              <a:t>domain</a:t>
            </a:r>
            <a:r>
              <a:rPr lang="en-US" dirty="0"/>
              <a:t> and when you output it make sure it’s </a:t>
            </a:r>
            <a:r>
              <a:rPr lang="en-US" b="1" dirty="0"/>
              <a:t>lowercase</a:t>
            </a:r>
          </a:p>
          <a:p>
            <a:endParaRPr lang="en-US" dirty="0"/>
          </a:p>
          <a:p>
            <a:r>
              <a:rPr lang="en-US" dirty="0"/>
              <a:t>Return the </a:t>
            </a:r>
            <a:r>
              <a:rPr lang="en-US" b="1" dirty="0"/>
              <a:t>node count</a:t>
            </a:r>
            <a:r>
              <a:rPr lang="en-US" dirty="0"/>
              <a:t> in a dedicated output</a:t>
            </a:r>
          </a:p>
          <a:p>
            <a:endParaRPr lang="en-US" dirty="0"/>
          </a:p>
          <a:p>
            <a:r>
              <a:rPr lang="en-US" dirty="0"/>
              <a:t>Return the </a:t>
            </a:r>
            <a:r>
              <a:rPr lang="en-US" b="1" dirty="0"/>
              <a:t>node size </a:t>
            </a:r>
            <a:r>
              <a:rPr lang="en-US" dirty="0"/>
              <a:t>in a dedicated output</a:t>
            </a:r>
          </a:p>
          <a:p>
            <a:endParaRPr lang="en-US" dirty="0"/>
          </a:p>
          <a:p>
            <a:r>
              <a:rPr lang="en-US" dirty="0"/>
              <a:t>Output a resource group name which will be a </a:t>
            </a:r>
            <a:r>
              <a:rPr lang="en-US" b="1" dirty="0"/>
              <a:t>concatenation</a:t>
            </a:r>
            <a:r>
              <a:rPr lang="en-US" dirty="0"/>
              <a:t> of the official abbreviation “</a:t>
            </a:r>
            <a:r>
              <a:rPr lang="en-US" dirty="0" err="1"/>
              <a:t>rg</a:t>
            </a:r>
            <a:r>
              <a:rPr lang="en-US" dirty="0"/>
              <a:t>” and the </a:t>
            </a:r>
            <a:r>
              <a:rPr lang="en-US" b="1" dirty="0"/>
              <a:t>application name </a:t>
            </a:r>
            <a:r>
              <a:rPr lang="en-US" dirty="0"/>
              <a:t>and </a:t>
            </a:r>
            <a:r>
              <a:rPr lang="en-US" b="1" dirty="0"/>
              <a:t>domain</a:t>
            </a:r>
            <a:r>
              <a:rPr lang="en-US" dirty="0"/>
              <a:t> formatted previously. Dashes must separate each part. </a:t>
            </a:r>
          </a:p>
          <a:p>
            <a:pPr lvl="1"/>
            <a:r>
              <a:rPr lang="en-US" dirty="0"/>
              <a:t>	E.g. </a:t>
            </a:r>
            <a:r>
              <a:rPr lang="en-US" dirty="0" err="1"/>
              <a:t>rg</a:t>
            </a:r>
            <a:r>
              <a:rPr lang="en-US" dirty="0"/>
              <a:t>-&lt;application name&gt;-&lt;domain&gt;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4489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Resources &amp; 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4096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Resources</a:t>
            </a:r>
            <a:endParaRPr lang="en-US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AD20E82-C203-4870-B992-8850BE093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0058"/>
            <a:ext cx="10933924" cy="1538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Most </a:t>
            </a:r>
            <a:r>
              <a:rPr lang="en-US" sz="2000" b="1" dirty="0">
                <a:latin typeface="+mn-lt"/>
              </a:rPr>
              <a:t>important element </a:t>
            </a:r>
            <a:r>
              <a:rPr lang="en-US" sz="2000" dirty="0">
                <a:latin typeface="+mn-lt"/>
              </a:rPr>
              <a:t>in the Terraform language.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Each resource block </a:t>
            </a:r>
            <a:r>
              <a:rPr lang="en-US" sz="2000" b="1" dirty="0">
                <a:latin typeface="+mn-lt"/>
              </a:rPr>
              <a:t>describes</a:t>
            </a:r>
            <a:r>
              <a:rPr lang="en-US" sz="2000" dirty="0">
                <a:latin typeface="+mn-lt"/>
              </a:rPr>
              <a:t> one or more </a:t>
            </a:r>
            <a:r>
              <a:rPr lang="en-US" sz="2000" b="1" dirty="0">
                <a:latin typeface="+mn-lt"/>
              </a:rPr>
              <a:t>infrastructure</a:t>
            </a:r>
            <a:r>
              <a:rPr lang="en-US" sz="2000" dirty="0">
                <a:latin typeface="+mn-lt"/>
              </a:rPr>
              <a:t>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Syntax: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B9AF815-374E-8160-5CBA-6794F616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3215614"/>
            <a:ext cx="11452273" cy="191993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189F3D6-F6C4-A2B5-F157-F62D679B3616}"/>
              </a:ext>
            </a:extLst>
          </p:cNvPr>
          <p:cNvSpPr txBox="1"/>
          <p:nvPr/>
        </p:nvSpPr>
        <p:spPr>
          <a:xfrm>
            <a:off x="465138" y="5529801"/>
            <a:ext cx="6854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" action="ppaction://noaction"/>
              </a:rPr>
              <a:t>https://www.terraform.io/language/resources</a:t>
            </a:r>
          </a:p>
        </p:txBody>
      </p:sp>
    </p:spTree>
    <p:extLst>
      <p:ext uri="{BB962C8B-B14F-4D97-AF65-F5344CB8AC3E}">
        <p14:creationId xmlns:p14="http://schemas.microsoft.com/office/powerpoint/2010/main" val="347071181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Resources</a:t>
            </a:r>
            <a:endParaRPr lang="en-US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AD20E82-C203-4870-B992-8850BE093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0058"/>
            <a:ext cx="10933924" cy="3077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Syntax example for an Azure resource group: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882A70-A631-5269-E457-DBF35C85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38" y="1727025"/>
            <a:ext cx="11124206" cy="2159404"/>
          </a:xfrm>
          <a:prstGeom prst="rect">
            <a:avLst/>
          </a:prstGeom>
        </p:spPr>
      </p:pic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CAE6C077-8A15-8311-F0F2-34C17EE4AF51}"/>
              </a:ext>
            </a:extLst>
          </p:cNvPr>
          <p:cNvSpPr txBox="1">
            <a:spLocks/>
          </p:cNvSpPr>
          <p:nvPr/>
        </p:nvSpPr>
        <p:spPr>
          <a:xfrm>
            <a:off x="465138" y="4130317"/>
            <a:ext cx="109339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Syntax to access to values: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156B6C-078B-FE4A-7FE8-143E7BE1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38" y="4852283"/>
            <a:ext cx="11068365" cy="12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701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Data Sources</a:t>
            </a:r>
            <a:endParaRPr lang="en-US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AD20E82-C203-4870-B992-8850BE093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0058"/>
            <a:ext cx="10933924" cy="1538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 information defined </a:t>
            </a:r>
            <a:r>
              <a:rPr lang="en-US" sz="2000" b="1" dirty="0">
                <a:latin typeface="+mn-lt"/>
              </a:rPr>
              <a:t>outside of Terraform</a:t>
            </a:r>
            <a:r>
              <a:rPr lang="en-US" sz="2000" dirty="0">
                <a:latin typeface="+mn-lt"/>
              </a:rPr>
              <a:t>, for instance Azure</a:t>
            </a:r>
            <a:endParaRPr lang="en-US" sz="20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 information defined by </a:t>
            </a:r>
            <a:r>
              <a:rPr lang="en-US" sz="2000" b="1" dirty="0">
                <a:latin typeface="+mn-lt"/>
              </a:rPr>
              <a:t>another</a:t>
            </a:r>
            <a:r>
              <a:rPr lang="en-US" sz="2000" dirty="0">
                <a:latin typeface="+mn-lt"/>
              </a:rPr>
              <a:t> separate Terraform </a:t>
            </a:r>
            <a:r>
              <a:rPr lang="en-US" sz="2000" b="1" dirty="0">
                <a:latin typeface="+mn-lt"/>
              </a:rPr>
              <a:t>configuration</a:t>
            </a:r>
            <a:r>
              <a:rPr lang="en-US" sz="2000" dirty="0">
                <a:latin typeface="+mn-lt"/>
              </a:rPr>
              <a:t> (state)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Syntax: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834BAD-9B2C-65D4-6A21-CFD420A66E6A}"/>
              </a:ext>
            </a:extLst>
          </p:cNvPr>
          <p:cNvSpPr txBox="1"/>
          <p:nvPr/>
        </p:nvSpPr>
        <p:spPr>
          <a:xfrm>
            <a:off x="465138" y="5529801"/>
            <a:ext cx="6854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" action="ppaction://noaction"/>
              </a:rPr>
              <a:t>https://www.terraform.io/language/data-sources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FCD543E-7B24-CF41-CFD8-8E8C49A0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3227360"/>
            <a:ext cx="11312150" cy="18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7014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pt-BR" dirty="0"/>
              <a:t>Data Sources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7C9154-3ED4-D781-5904-45398CCE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89" y="4495915"/>
            <a:ext cx="10761238" cy="1218552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6A67FB1-0206-588C-2318-780B1093302E}"/>
              </a:ext>
            </a:extLst>
          </p:cNvPr>
          <p:cNvSpPr txBox="1">
            <a:spLocks/>
          </p:cNvSpPr>
          <p:nvPr/>
        </p:nvSpPr>
        <p:spPr>
          <a:xfrm>
            <a:off x="465138" y="1280058"/>
            <a:ext cx="109339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Syntax example for </a:t>
            </a:r>
            <a:r>
              <a:rPr lang="en-US" b="0" i="0" dirty="0">
                <a:solidFill>
                  <a:srgbClr val="1F2124"/>
                </a:solidFill>
                <a:effectLst/>
                <a:latin typeface="-apple-system"/>
              </a:rPr>
              <a:t>data source to declare the access the configuration of the </a:t>
            </a:r>
            <a:r>
              <a:rPr lang="en-US" b="0" i="0" dirty="0" err="1">
                <a:solidFill>
                  <a:srgbClr val="1F2124"/>
                </a:solidFill>
                <a:effectLst/>
                <a:latin typeface="-apple-system"/>
              </a:rPr>
              <a:t>AzureRM</a:t>
            </a:r>
            <a:r>
              <a:rPr lang="en-US" b="0" i="0" dirty="0">
                <a:solidFill>
                  <a:srgbClr val="1F2124"/>
                </a:solidFill>
                <a:effectLst/>
                <a:latin typeface="-apple-system"/>
              </a:rPr>
              <a:t> provider:</a:t>
            </a:r>
            <a:endParaRPr lang="en-US" dirty="0">
              <a:latin typeface="+mn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1AE427A-F773-96A0-A82A-EB96FEAB4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89" y="1852178"/>
            <a:ext cx="10537873" cy="119325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2B4A695-F2B9-1A40-6EC6-0C402D5E5569}"/>
              </a:ext>
            </a:extLst>
          </p:cNvPr>
          <p:cNvSpPr txBox="1">
            <a:spLocks/>
          </p:cNvSpPr>
          <p:nvPr/>
        </p:nvSpPr>
        <p:spPr>
          <a:xfrm>
            <a:off x="465138" y="3640742"/>
            <a:ext cx="109339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Syntax to access the values, for instance the subscription id:</a:t>
            </a:r>
          </a:p>
        </p:txBody>
      </p:sp>
    </p:spTree>
    <p:extLst>
      <p:ext uri="{BB962C8B-B14F-4D97-AF65-F5344CB8AC3E}">
        <p14:creationId xmlns:p14="http://schemas.microsoft.com/office/powerpoint/2010/main" val="236220747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6724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Overview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47729"/>
            <a:ext cx="10933924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Terraform </a:t>
            </a:r>
            <a:r>
              <a:rPr lang="en-US" sz="2000" b="1" dirty="0"/>
              <a:t>stores the state </a:t>
            </a:r>
            <a:r>
              <a:rPr lang="en-US" sz="2000" dirty="0"/>
              <a:t>about your managed infrastructure and configuration </a:t>
            </a:r>
            <a:r>
              <a:rPr lang="en-US" sz="2000" b="1" dirty="0"/>
              <a:t>in a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state is used to </a:t>
            </a:r>
            <a:r>
              <a:rPr lang="en-US" sz="2000" b="1" dirty="0"/>
              <a:t>map real world resources to the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Terraform </a:t>
            </a:r>
            <a:r>
              <a:rPr lang="en-US" sz="2000" b="1" dirty="0"/>
              <a:t>uses this state to create plans </a:t>
            </a:r>
            <a:r>
              <a:rPr lang="en-US" sz="2000" dirty="0"/>
              <a:t>and make changes to your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Sensitive information </a:t>
            </a:r>
            <a:r>
              <a:rPr lang="en-US" sz="2000" dirty="0"/>
              <a:t>is </a:t>
            </a:r>
            <a:r>
              <a:rPr lang="en-US" sz="2000" b="1" dirty="0"/>
              <a:t>stored unencrypted </a:t>
            </a:r>
            <a:r>
              <a:rPr lang="en-US" sz="2000" dirty="0"/>
              <a:t>within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terraform show</a:t>
            </a:r>
            <a:r>
              <a:rPr lang="en-US" sz="2000" dirty="0"/>
              <a:t> can be used to display managed resources in the state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58552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769989"/>
          </a:xfrm>
        </p:spPr>
        <p:txBody>
          <a:bodyPr/>
          <a:lstStyle/>
          <a:p>
            <a:pPr lvl="0"/>
            <a:r>
              <a:rPr lang="en-US" dirty="0" err="1"/>
              <a:t>HashiCorp</a:t>
            </a:r>
            <a:r>
              <a:rPr lang="en-US" dirty="0"/>
              <a:t> is based in San Francisco and was founded in </a:t>
            </a:r>
            <a:r>
              <a:rPr lang="en-US" b="1" dirty="0"/>
              <a:t>2012</a:t>
            </a:r>
          </a:p>
          <a:p>
            <a:pPr lvl="0"/>
            <a:endParaRPr lang="de-DE" dirty="0"/>
          </a:p>
          <a:p>
            <a:pPr lvl="0"/>
            <a:r>
              <a:rPr lang="en-US" dirty="0" err="1"/>
              <a:t>HashiCorp</a:t>
            </a:r>
            <a:r>
              <a:rPr lang="en-US" dirty="0"/>
              <a:t> provides a suite of </a:t>
            </a:r>
            <a:r>
              <a:rPr lang="en-US" b="1" dirty="0"/>
              <a:t>open-source tools </a:t>
            </a:r>
            <a:r>
              <a:rPr lang="en-US" dirty="0"/>
              <a:t>intended to support </a:t>
            </a:r>
            <a:br>
              <a:rPr lang="en-US" dirty="0"/>
            </a:br>
            <a:r>
              <a:rPr lang="en-US" dirty="0"/>
              <a:t>development and deployment of large-scale service-oriented software installations.</a:t>
            </a:r>
          </a:p>
          <a:p>
            <a:pPr lvl="0"/>
            <a:endParaRPr lang="de-DE" dirty="0"/>
          </a:p>
          <a:p>
            <a:pPr lvl="0"/>
            <a:r>
              <a:rPr lang="en-US" dirty="0"/>
              <a:t>Each tool is aimed at </a:t>
            </a:r>
            <a:r>
              <a:rPr lang="en-US" b="1" dirty="0"/>
              <a:t>specific stages in the life cycle of a software</a:t>
            </a:r>
            <a:r>
              <a:rPr lang="en-US" dirty="0"/>
              <a:t> application, </a:t>
            </a:r>
            <a:br>
              <a:rPr lang="en-US" dirty="0"/>
            </a:br>
            <a:r>
              <a:rPr lang="en-US" dirty="0"/>
              <a:t>with a focus on automation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0410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Local</a:t>
            </a:r>
            <a:r>
              <a:rPr lang="de-DE" dirty="0"/>
              <a:t> vs. Remote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54547"/>
            <a:ext cx="10933924" cy="49244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state is stored by default in a </a:t>
            </a:r>
            <a:r>
              <a:rPr lang="en-US" sz="2000" b="1" dirty="0"/>
              <a:t>local file</a:t>
            </a:r>
            <a:r>
              <a:rPr lang="en-US" sz="2000" dirty="0"/>
              <a:t> named </a:t>
            </a:r>
            <a:r>
              <a:rPr lang="en-US" sz="2000" b="1" dirty="0" err="1"/>
              <a:t>terraform.tfstate</a:t>
            </a: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/>
            <a:r>
              <a:rPr lang="en-US" sz="2000" dirty="0"/>
              <a:t>It’s configured using backend block in the provider resource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/>
            <a:r>
              <a:rPr lang="en-US" sz="2000" dirty="0"/>
              <a:t>Local State – for </a:t>
            </a:r>
            <a:r>
              <a:rPr lang="en-US" sz="2000" b="1" dirty="0"/>
              <a:t>non-prod tests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Remote State – Should be </a:t>
            </a:r>
            <a:r>
              <a:rPr lang="en-US" sz="2000" b="1" dirty="0"/>
              <a:t>stored remotely </a:t>
            </a:r>
            <a:r>
              <a:rPr lang="en-US" sz="2000" dirty="0"/>
              <a:t>(e.g. blob) to enable </a:t>
            </a:r>
            <a:r>
              <a:rPr lang="en-US" sz="2000" b="1" dirty="0"/>
              <a:t>security and collaboration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Before each deployment, Terraform must be able to </a:t>
            </a:r>
            <a:r>
              <a:rPr lang="en-US" sz="2000" b="1" dirty="0"/>
              <a:t>obtain a lock on the state file</a:t>
            </a:r>
            <a:r>
              <a:rPr lang="en-US" sz="20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Once the </a:t>
            </a:r>
            <a:r>
              <a:rPr lang="en-US" sz="2000" b="1" dirty="0"/>
              <a:t>deployment</a:t>
            </a:r>
            <a:r>
              <a:rPr lang="en-US" sz="2000" dirty="0"/>
              <a:t> is </a:t>
            </a:r>
            <a:r>
              <a:rPr lang="en-US" sz="2000" b="1" dirty="0"/>
              <a:t>complete</a:t>
            </a:r>
            <a:r>
              <a:rPr lang="en-US" sz="2000" dirty="0"/>
              <a:t>, the </a:t>
            </a:r>
            <a:r>
              <a:rPr lang="en-US" sz="2000" b="1" dirty="0"/>
              <a:t>lock is released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/>
            <a:r>
              <a:rPr lang="en-US" b="1" dirty="0"/>
              <a:t>Azure </a:t>
            </a:r>
            <a:r>
              <a:rPr lang="en-US" sz="2000" b="1" dirty="0"/>
              <a:t>Storage Accounts </a:t>
            </a:r>
            <a:r>
              <a:rPr lang="en-US" sz="2000" dirty="0"/>
              <a:t>support</a:t>
            </a:r>
            <a:r>
              <a:rPr lang="en-US" dirty="0"/>
              <a:t> </a:t>
            </a:r>
            <a:r>
              <a:rPr lang="en-US" b="1" dirty="0"/>
              <a:t>file locking </a:t>
            </a:r>
            <a:r>
              <a:rPr lang="en-US" dirty="0"/>
              <a:t>which prevents multiple people from simultaneously executing a Terraform deployment, </a:t>
            </a:r>
            <a:r>
              <a:rPr lang="en-US" b="1" dirty="0"/>
              <a:t>security</a:t>
            </a:r>
            <a:r>
              <a:rPr lang="en-US" dirty="0"/>
              <a:t>,</a:t>
            </a:r>
            <a:r>
              <a:rPr lang="en-US" sz="2000" dirty="0"/>
              <a:t> </a:t>
            </a:r>
            <a:r>
              <a:rPr lang="en-US" sz="2000" b="1" dirty="0"/>
              <a:t>version control </a:t>
            </a:r>
            <a:r>
              <a:rPr lang="en-US" sz="2000" dirty="0"/>
              <a:t>and </a:t>
            </a:r>
            <a:r>
              <a:rPr lang="en-US" sz="2000" b="1" dirty="0"/>
              <a:t>disaster</a:t>
            </a:r>
            <a:r>
              <a:rPr lang="en-US" sz="2000" dirty="0"/>
              <a:t> </a:t>
            </a:r>
            <a:r>
              <a:rPr lang="en-US" sz="2000" b="1" dirty="0"/>
              <a:t>recovery</a:t>
            </a:r>
            <a:r>
              <a:rPr lang="en-US" sz="2000" dirty="0"/>
              <a:t> capabilities for your state files.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396537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Remote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5774"/>
            <a:ext cx="10933924" cy="4308872"/>
          </a:xfrm>
        </p:spPr>
        <p:txBody>
          <a:bodyPr/>
          <a:lstStyle/>
          <a:p>
            <a:pPr algn="l"/>
            <a:endParaRPr lang="en-US" sz="2000" dirty="0"/>
          </a:p>
          <a:p>
            <a:pPr algn="l"/>
            <a:r>
              <a:rPr lang="en-US" sz="2000" dirty="0"/>
              <a:t>Terraform has his own cloud: </a:t>
            </a:r>
            <a:r>
              <a:rPr lang="en-US" b="1" i="0" dirty="0">
                <a:effectLst/>
              </a:rPr>
              <a:t>Terraform Cloud Remote State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/>
            <a:r>
              <a:rPr lang="en-US" b="1" dirty="0"/>
              <a:t>Azure </a:t>
            </a:r>
            <a:r>
              <a:rPr lang="en-US" sz="2000" b="1" dirty="0"/>
              <a:t>Storage Accounts </a:t>
            </a:r>
            <a:r>
              <a:rPr lang="en-US" sz="2000" dirty="0"/>
              <a:t>support</a:t>
            </a:r>
            <a:r>
              <a:rPr lang="en-US" dirty="0"/>
              <a:t> </a:t>
            </a:r>
            <a:r>
              <a:rPr lang="en-US" b="1" dirty="0"/>
              <a:t>file locking </a:t>
            </a:r>
            <a:r>
              <a:rPr lang="en-US" dirty="0"/>
              <a:t>which prevents multiple people from simultaneously executing a Terraform deployment, </a:t>
            </a:r>
            <a:r>
              <a:rPr lang="en-US" b="1" dirty="0"/>
              <a:t>security</a:t>
            </a:r>
            <a:r>
              <a:rPr lang="en-US" dirty="0"/>
              <a:t>,</a:t>
            </a:r>
            <a:r>
              <a:rPr lang="en-US" sz="2000" dirty="0"/>
              <a:t> </a:t>
            </a:r>
            <a:r>
              <a:rPr lang="en-US" sz="2000" b="1" dirty="0"/>
              <a:t>version control </a:t>
            </a:r>
            <a:r>
              <a:rPr lang="en-US" sz="2000" dirty="0"/>
              <a:t>and </a:t>
            </a:r>
            <a:r>
              <a:rPr lang="en-US" sz="2000" b="1" dirty="0"/>
              <a:t>disaster</a:t>
            </a:r>
            <a:r>
              <a:rPr lang="en-US" sz="2000" dirty="0"/>
              <a:t> </a:t>
            </a:r>
            <a:r>
              <a:rPr lang="en-US" sz="2000" b="1" dirty="0"/>
              <a:t>recovery</a:t>
            </a:r>
            <a:r>
              <a:rPr lang="en-US" sz="2000" dirty="0"/>
              <a:t> capabilities for your state files.</a:t>
            </a:r>
          </a:p>
          <a:p>
            <a:pPr marL="457200" indent="-457200"/>
            <a:endParaRPr lang="en-US" dirty="0"/>
          </a:p>
          <a:p>
            <a:pPr marL="457200" indent="-457200"/>
            <a:endParaRPr lang="en-US" sz="2000" dirty="0"/>
          </a:p>
          <a:p>
            <a:pPr marL="457200" indent="-457200"/>
            <a:endParaRPr lang="en-US" dirty="0"/>
          </a:p>
          <a:p>
            <a:pPr marL="457200" indent="-457200"/>
            <a:endParaRPr lang="en-US" sz="2000" dirty="0"/>
          </a:p>
          <a:p>
            <a:pPr marL="457200" indent="-457200"/>
            <a:endParaRPr lang="en-US" sz="2000" dirty="0"/>
          </a:p>
          <a:p>
            <a:pPr marL="457200" indent="-457200"/>
            <a:r>
              <a:rPr lang="en-US" dirty="0"/>
              <a:t>If a state is </a:t>
            </a:r>
            <a:r>
              <a:rPr lang="en-US" b="1" dirty="0"/>
              <a:t>lock</a:t>
            </a:r>
            <a:r>
              <a:rPr lang="en-US" dirty="0"/>
              <a:t>, you will have to connect to Azure Storage Account and click “Break lease”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Image 2" descr="Une image contenant Caractère coloré, capture d’écran, ligne, carré&#10;&#10;Description générée automatiquement">
            <a:extLst>
              <a:ext uri="{FF2B5EF4-FFF2-40B4-BE49-F238E27FC236}">
                <a16:creationId xmlns:a16="http://schemas.microsoft.com/office/drawing/2014/main" id="{31A85EF8-83FB-7BE5-AFF4-D95F2058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681" y="1348979"/>
            <a:ext cx="789278" cy="884767"/>
          </a:xfrm>
          <a:prstGeom prst="rect">
            <a:avLst/>
          </a:prstGeom>
        </p:spPr>
      </p:pic>
      <p:pic>
        <p:nvPicPr>
          <p:cNvPr id="4098" name="Picture 2" descr="Azure has a new logo, but where do you download it? Here!">
            <a:extLst>
              <a:ext uri="{FF2B5EF4-FFF2-40B4-BE49-F238E27FC236}">
                <a16:creationId xmlns:a16="http://schemas.microsoft.com/office/drawing/2014/main" id="{8F7B6D3B-504B-57AD-DCDE-BEC5B1A0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55" y="3312392"/>
            <a:ext cx="1192566" cy="119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zure Storage Account - Blob - Overview | OutSystems">
            <a:extLst>
              <a:ext uri="{FF2B5EF4-FFF2-40B4-BE49-F238E27FC236}">
                <a16:creationId xmlns:a16="http://schemas.microsoft.com/office/drawing/2014/main" id="{B122A5EB-0EE5-2A56-0EEF-9229B615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193" y="3226420"/>
            <a:ext cx="1364509" cy="136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, Police, ligne, Tracé&#10;&#10;Description générée automatiquement">
            <a:extLst>
              <a:ext uri="{FF2B5EF4-FFF2-40B4-BE49-F238E27FC236}">
                <a16:creationId xmlns:a16="http://schemas.microsoft.com/office/drawing/2014/main" id="{69F42BB4-6231-F08B-0E14-603C8EBE6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27" y="5349496"/>
            <a:ext cx="7252073" cy="11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108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plan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2" descr="CH02_F10_Winkler">
            <a:extLst>
              <a:ext uri="{FF2B5EF4-FFF2-40B4-BE49-F238E27FC236}">
                <a16:creationId xmlns:a16="http://schemas.microsoft.com/office/drawing/2014/main" id="{71112AF5-DA4B-7119-7B93-DE6C5A40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31" y="1305650"/>
            <a:ext cx="6119812" cy="531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1893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Locally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Picture 2" descr="A paper with text and arrows&#10;&#10;Description automatically generated">
            <a:extLst>
              <a:ext uri="{FF2B5EF4-FFF2-40B4-BE49-F238E27FC236}">
                <a16:creationId xmlns:a16="http://schemas.microsoft.com/office/drawing/2014/main" id="{6330B26F-C828-48A3-8FA8-8D2E9546F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731" y="1458700"/>
            <a:ext cx="4572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0565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Remotely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Image 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0F346F67-6473-12AA-1892-7E9A91A94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69" y="1127125"/>
            <a:ext cx="77343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563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State: </a:t>
            </a:r>
            <a:r>
              <a:rPr lang="de-DE" dirty="0" err="1"/>
              <a:t>DevOps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Image 8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BE0A74EB-99F8-8804-B994-6C8660F35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214864"/>
            <a:ext cx="9650799" cy="54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503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User Interface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68111"/>
            <a:ext cx="10933924" cy="270843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Keep the User </a:t>
            </a:r>
            <a:r>
              <a:rPr lang="en-US" dirty="0"/>
              <a:t>Interface in </a:t>
            </a:r>
            <a:r>
              <a:rPr lang="en-US" b="1" dirty="0" err="1"/>
              <a:t>ReadOnly</a:t>
            </a:r>
            <a:r>
              <a:rPr lang="en-US" dirty="0"/>
              <a:t> mode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you modify a resource managed by Terraform you can end up with a </a:t>
            </a:r>
            <a:r>
              <a:rPr lang="en-US" sz="2000" b="1" dirty="0"/>
              <a:t>broken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will have to import each resource </a:t>
            </a:r>
            <a:r>
              <a:rPr lang="en-US" b="1" dirty="0"/>
              <a:t>manually</a:t>
            </a:r>
            <a:r>
              <a:rPr lang="en-US" dirty="0"/>
              <a:t> to the state, which can be really long and complex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terraform import</a:t>
            </a:r>
            <a:r>
              <a:rPr lang="en-US" sz="2000" dirty="0"/>
              <a:t> can be used to explicitly map actual resources to configurations.</a:t>
            </a:r>
          </a:p>
          <a:p>
            <a:pPr lvl="1"/>
            <a:endParaRPr lang="en-US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134879-24FD-D15A-9AFC-D81E1274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82" y="4149493"/>
            <a:ext cx="9386148" cy="1822017"/>
          </a:xfrm>
          <a:prstGeom prst="rect">
            <a:avLst/>
          </a:prstGeom>
        </p:spPr>
      </p:pic>
      <p:pic>
        <p:nvPicPr>
          <p:cNvPr id="11" name="Graphique 10" descr="Avertissement avec un remplissage uni">
            <a:extLst>
              <a:ext uri="{FF2B5EF4-FFF2-40B4-BE49-F238E27FC236}">
                <a16:creationId xmlns:a16="http://schemas.microsoft.com/office/drawing/2014/main" id="{286BB419-1E33-DAD8-2EF6-B0FE1D707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7343" y="380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6146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Providers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124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Provider: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ones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5927844"/>
            <a:ext cx="9572625" cy="307777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https://registry.terraform.io/browse/providers</a:t>
            </a:r>
            <a:endParaRPr lang="en-US" dirty="0"/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192BDD42-18CC-0F61-7E39-ECEEEBB8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688" y="1167426"/>
            <a:ext cx="7203439" cy="45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018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Terraform Providers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13353"/>
            <a:ext cx="9572625" cy="1846659"/>
          </a:xfrm>
        </p:spPr>
        <p:txBody>
          <a:bodyPr/>
          <a:lstStyle/>
          <a:p>
            <a:r>
              <a:rPr lang="en-US" dirty="0"/>
              <a:t>The terraform core program </a:t>
            </a:r>
            <a:r>
              <a:rPr lang="en-US" b="1" dirty="0"/>
              <a:t>requires at least one </a:t>
            </a:r>
            <a:r>
              <a:rPr lang="en-US" dirty="0"/>
              <a:t>provider to build anything.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b="1" dirty="0"/>
              <a:t>manually configure </a:t>
            </a:r>
            <a:r>
              <a:rPr lang="en-US" dirty="0"/>
              <a:t>which </a:t>
            </a:r>
            <a:r>
              <a:rPr lang="en-US" b="1" dirty="0"/>
              <a:t>version</a:t>
            </a:r>
            <a:r>
              <a:rPr lang="en-US" dirty="0"/>
              <a:t>(s) of a provider you would like to use.</a:t>
            </a:r>
          </a:p>
          <a:p>
            <a:endParaRPr lang="en-US" dirty="0"/>
          </a:p>
          <a:p>
            <a:r>
              <a:rPr lang="en-US" dirty="0"/>
              <a:t>If you leave this option out, Terraform will </a:t>
            </a:r>
            <a:r>
              <a:rPr lang="en-US" b="1" dirty="0"/>
              <a:t>default to the latest </a:t>
            </a:r>
            <a:r>
              <a:rPr lang="en-US" dirty="0"/>
              <a:t>available version of the provider.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A72BF-C350-7A84-E215-FAC338C10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53" y="4398329"/>
            <a:ext cx="7587093" cy="127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30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 err="1"/>
              <a:t>HashiCorp</a:t>
            </a:r>
            <a:r>
              <a:rPr lang="en-US" dirty="0"/>
              <a:t> current products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8DB631-FCD7-B546-EA2E-6E4BA863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77" y="1666054"/>
            <a:ext cx="10119317" cy="30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094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azurerm</a:t>
            </a:r>
            <a:r>
              <a:rPr lang="de-DE" dirty="0"/>
              <a:t> </a:t>
            </a:r>
            <a:r>
              <a:rPr lang="de-DE" dirty="0" err="1"/>
              <a:t>provider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677F4-FFF7-55A6-C1A1-181D63E7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04" y="467360"/>
            <a:ext cx="8418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2601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Authentication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AzureRm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9976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With Service Principal Name (SPN)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13353"/>
            <a:ext cx="9572625" cy="1538883"/>
          </a:xfrm>
        </p:spPr>
        <p:txBody>
          <a:bodyPr/>
          <a:lstStyle/>
          <a:p>
            <a:r>
              <a:rPr lang="en-US" dirty="0"/>
              <a:t>Use a user account for </a:t>
            </a:r>
            <a:r>
              <a:rPr lang="en-US" b="1" dirty="0"/>
              <a:t>development purpose</a:t>
            </a:r>
          </a:p>
          <a:p>
            <a:endParaRPr lang="en-US" dirty="0"/>
          </a:p>
          <a:p>
            <a:r>
              <a:rPr lang="en-US" dirty="0"/>
              <a:t>Use a Service Principal Name (SPN) or Az CLI for </a:t>
            </a:r>
            <a:r>
              <a:rPr lang="en-US" b="1" dirty="0"/>
              <a:t>deployment purpose</a:t>
            </a:r>
          </a:p>
          <a:p>
            <a:endParaRPr lang="en-US" b="1" dirty="0"/>
          </a:p>
          <a:p>
            <a:r>
              <a:rPr lang="en-US" dirty="0"/>
              <a:t>The SPN should have </a:t>
            </a:r>
            <a:r>
              <a:rPr lang="en-US" b="1" dirty="0"/>
              <a:t>Contributor</a:t>
            </a:r>
            <a:r>
              <a:rPr lang="en-US" dirty="0"/>
              <a:t> role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39B9E3-04F9-518D-DF4A-D659E4578E31}"/>
              </a:ext>
            </a:extLst>
          </p:cNvPr>
          <p:cNvSpPr txBox="1"/>
          <p:nvPr/>
        </p:nvSpPr>
        <p:spPr>
          <a:xfrm>
            <a:off x="465138" y="5069148"/>
            <a:ext cx="963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https://learn.microsoft.com/en-us/azure/developer/terraform/authenticate-to-azure?tabs=bash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16CCC8-1C6B-2831-73EF-CF96EA7EA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8" y="3603307"/>
            <a:ext cx="11357070" cy="9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9871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Service </a:t>
            </a:r>
            <a:r>
              <a:rPr lang="de-DE" dirty="0" err="1"/>
              <a:t>Principal</a:t>
            </a:r>
            <a:r>
              <a:rPr lang="de-DE" dirty="0"/>
              <a:t> Name </a:t>
            </a:r>
            <a:r>
              <a:rPr lang="de-DE" dirty="0" err="1"/>
              <a:t>directly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code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13353"/>
            <a:ext cx="9572625" cy="2154436"/>
          </a:xfrm>
        </p:spPr>
        <p:txBody>
          <a:bodyPr/>
          <a:lstStyle/>
          <a:p>
            <a:r>
              <a:rPr lang="en-US" dirty="0"/>
              <a:t>You can connect Terraform to Azure directly in the </a:t>
            </a:r>
            <a:r>
              <a:rPr lang="en-US" b="1" dirty="0"/>
              <a:t>code using the provider</a:t>
            </a:r>
          </a:p>
          <a:p>
            <a:endParaRPr lang="en-US" dirty="0"/>
          </a:p>
          <a:p>
            <a:r>
              <a:rPr lang="en-US" dirty="0"/>
              <a:t>SPN credentials in your code is a </a:t>
            </a:r>
            <a:r>
              <a:rPr lang="en-US" b="1" dirty="0"/>
              <a:t>bad practice</a:t>
            </a:r>
          </a:p>
          <a:p>
            <a:endParaRPr lang="en-US" dirty="0"/>
          </a:p>
          <a:p>
            <a:r>
              <a:rPr lang="en-US" dirty="0"/>
              <a:t>You will probably </a:t>
            </a:r>
            <a:r>
              <a:rPr lang="en-US" b="1" dirty="0"/>
              <a:t>forget to remove </a:t>
            </a:r>
            <a:r>
              <a:rPr lang="en-US" dirty="0"/>
              <a:t>them before pushing the code</a:t>
            </a:r>
          </a:p>
          <a:p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security</a:t>
            </a:r>
            <a:r>
              <a:rPr lang="en-US" dirty="0"/>
              <a:t> issue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1503B6-49F5-0421-DEAE-5FC7448A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63" y="4054152"/>
            <a:ext cx="4719878" cy="1739283"/>
          </a:xfrm>
          <a:prstGeom prst="rect">
            <a:avLst/>
          </a:prstGeom>
        </p:spPr>
      </p:pic>
      <p:sp>
        <p:nvSpPr>
          <p:cNvPr id="6" name="Parchemin : horizontal 5">
            <a:extLst>
              <a:ext uri="{FF2B5EF4-FFF2-40B4-BE49-F238E27FC236}">
                <a16:creationId xmlns:a16="http://schemas.microsoft.com/office/drawing/2014/main" id="{FA8D0CC8-0575-2CB0-C6FE-D827E425ED99}"/>
              </a:ext>
            </a:extLst>
          </p:cNvPr>
          <p:cNvSpPr/>
          <p:nvPr/>
        </p:nvSpPr>
        <p:spPr bwMode="auto">
          <a:xfrm>
            <a:off x="7638213" y="4442529"/>
            <a:ext cx="3568223" cy="962527"/>
          </a:xfrm>
          <a:prstGeom prst="horizontalScroll">
            <a:avLst/>
          </a:prstGeom>
          <a:solidFill>
            <a:srgbClr val="FF0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NOT RECOMMANDED</a:t>
            </a:r>
          </a:p>
        </p:txBody>
      </p:sp>
    </p:spTree>
    <p:extLst>
      <p:ext uri="{BB962C8B-B14F-4D97-AF65-F5344CB8AC3E}">
        <p14:creationId xmlns:p14="http://schemas.microsoft.com/office/powerpoint/2010/main" val="216475168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Service </a:t>
            </a:r>
            <a:r>
              <a:rPr lang="de-DE" dirty="0" err="1"/>
              <a:t>Principal</a:t>
            </a:r>
            <a:r>
              <a:rPr lang="de-DE" dirty="0"/>
              <a:t> Name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variable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13353"/>
            <a:ext cx="9572625" cy="2154436"/>
          </a:xfrm>
        </p:spPr>
        <p:txBody>
          <a:bodyPr/>
          <a:lstStyle/>
          <a:p>
            <a:r>
              <a:rPr lang="en-US" dirty="0"/>
              <a:t>You can connect Terraform to Azure using </a:t>
            </a:r>
            <a:r>
              <a:rPr lang="en-US" b="1" dirty="0"/>
              <a:t>environment variables</a:t>
            </a:r>
          </a:p>
          <a:p>
            <a:endParaRPr lang="en-US" dirty="0"/>
          </a:p>
          <a:p>
            <a:r>
              <a:rPr lang="en-US" dirty="0"/>
              <a:t>SPN credentials will be </a:t>
            </a:r>
            <a:r>
              <a:rPr lang="en-US" b="1" dirty="0"/>
              <a:t>only on your machine</a:t>
            </a:r>
          </a:p>
          <a:p>
            <a:endParaRPr lang="en-US" dirty="0"/>
          </a:p>
          <a:p>
            <a:r>
              <a:rPr lang="en-US" dirty="0"/>
              <a:t>Your code doesn’t have </a:t>
            </a:r>
            <a:r>
              <a:rPr lang="en-US" b="1" dirty="0"/>
              <a:t>any credentials</a:t>
            </a:r>
          </a:p>
          <a:p>
            <a:endParaRPr lang="en-US" b="1" dirty="0"/>
          </a:p>
          <a:p>
            <a:r>
              <a:rPr lang="en-US" dirty="0"/>
              <a:t>Credential lifecycle is a problem with SPN, </a:t>
            </a:r>
            <a:r>
              <a:rPr lang="en-US" b="1" dirty="0"/>
              <a:t>you need to manage it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39B9E3-04F9-518D-DF4A-D659E4578E31}"/>
              </a:ext>
            </a:extLst>
          </p:cNvPr>
          <p:cNvSpPr txBox="1"/>
          <p:nvPr/>
        </p:nvSpPr>
        <p:spPr>
          <a:xfrm>
            <a:off x="465138" y="5543536"/>
            <a:ext cx="9635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https://learn.microsoft.com/en-us/azure/developer/terraform/authenticate-to-azure?tabs=bash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BB3DC2-F1FE-7EA2-F0DB-65529CC6E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435" y="4053463"/>
            <a:ext cx="4305521" cy="10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9507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Az</a:t>
            </a:r>
            <a:r>
              <a:rPr lang="de-DE" dirty="0"/>
              <a:t> CLI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6293"/>
            <a:ext cx="9572625" cy="4001095"/>
          </a:xfrm>
        </p:spPr>
        <p:txBody>
          <a:bodyPr/>
          <a:lstStyle/>
          <a:p>
            <a:r>
              <a:rPr lang="en-US" dirty="0"/>
              <a:t>You can connect Terraform to Azure using </a:t>
            </a:r>
            <a:r>
              <a:rPr lang="en-US" b="1" dirty="0"/>
              <a:t>Az CLI directly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it for </a:t>
            </a:r>
            <a:r>
              <a:rPr lang="en-US" b="1" dirty="0"/>
              <a:t>development purpose only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F0F998-7D3C-5F27-6017-9555C2766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2" y="1807360"/>
            <a:ext cx="7758319" cy="28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561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Identity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36" y="1509937"/>
            <a:ext cx="9572625" cy="1538883"/>
          </a:xfrm>
        </p:spPr>
        <p:txBody>
          <a:bodyPr/>
          <a:lstStyle/>
          <a:p>
            <a:r>
              <a:rPr lang="en-US" dirty="0"/>
              <a:t>Use managed identity declared in </a:t>
            </a:r>
            <a:r>
              <a:rPr lang="en-US" b="1" dirty="0"/>
              <a:t>Azure Active Directory</a:t>
            </a:r>
          </a:p>
          <a:p>
            <a:endParaRPr lang="en-US" dirty="0"/>
          </a:p>
          <a:p>
            <a:r>
              <a:rPr lang="en-US" dirty="0"/>
              <a:t>The token to authenticate to Azure is managed automatically by Azure Active Directory. You don’t need </a:t>
            </a:r>
            <a:r>
              <a:rPr lang="en-US" b="1" dirty="0"/>
              <a:t>to monitor the end of life </a:t>
            </a:r>
            <a:r>
              <a:rPr lang="en-US" dirty="0"/>
              <a:t>of your token</a:t>
            </a:r>
          </a:p>
          <a:p>
            <a:endParaRPr lang="en-US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64610B-8486-6F3C-7811-F1E20D36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78" y="3048820"/>
            <a:ext cx="8276149" cy="320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7596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 err="1"/>
              <a:t>With</a:t>
            </a:r>
            <a:r>
              <a:rPr lang="de-DE" dirty="0"/>
              <a:t> Open ID Connect (OIDC)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36" y="1509937"/>
            <a:ext cx="10772371" cy="3693319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 b="1" dirty="0"/>
              <a:t>manage</a:t>
            </a:r>
            <a:r>
              <a:rPr lang="en-US" dirty="0"/>
              <a:t> the credentials for you</a:t>
            </a:r>
          </a:p>
          <a:p>
            <a:endParaRPr lang="en-US" dirty="0"/>
          </a:p>
          <a:p>
            <a:r>
              <a:rPr lang="en-US" dirty="0"/>
              <a:t>Generate credentials with </a:t>
            </a:r>
            <a:r>
              <a:rPr lang="en-US" b="1" dirty="0"/>
              <a:t>short lifetime</a:t>
            </a:r>
          </a:p>
          <a:p>
            <a:endParaRPr lang="en-US" dirty="0"/>
          </a:p>
          <a:p>
            <a:r>
              <a:rPr lang="en-US" dirty="0"/>
              <a:t>Avoid managing manually a </a:t>
            </a:r>
            <a:r>
              <a:rPr lang="en-US" b="1" dirty="0"/>
              <a:t>Service Principal Name </a:t>
            </a:r>
            <a:r>
              <a:rPr lang="en-US" dirty="0"/>
              <a:t>(SPN) </a:t>
            </a:r>
          </a:p>
          <a:p>
            <a:endParaRPr lang="en-US" dirty="0"/>
          </a:p>
          <a:p>
            <a:r>
              <a:rPr lang="en-US" dirty="0"/>
              <a:t>Just need to:</a:t>
            </a:r>
          </a:p>
          <a:p>
            <a:pPr lvl="1"/>
            <a:r>
              <a:rPr lang="en-US" dirty="0"/>
              <a:t>	Create an </a:t>
            </a:r>
            <a:r>
              <a:rPr lang="en-US" b="1" dirty="0"/>
              <a:t>App Registration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Create </a:t>
            </a:r>
            <a:r>
              <a:rPr lang="en-US" b="1" dirty="0"/>
              <a:t>federated credentials </a:t>
            </a:r>
            <a:r>
              <a:rPr lang="en-US" dirty="0"/>
              <a:t>to give access to the repository</a:t>
            </a:r>
          </a:p>
          <a:p>
            <a:pPr lvl="1"/>
            <a:r>
              <a:rPr lang="en-US" b="1" dirty="0"/>
              <a:t>	</a:t>
            </a:r>
          </a:p>
          <a:p>
            <a:pPr lvl="1"/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3692187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OIDC: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36" y="1509937"/>
            <a:ext cx="5536583" cy="4001095"/>
          </a:xfrm>
        </p:spPr>
        <p:txBody>
          <a:bodyPr/>
          <a:lstStyle/>
          <a:p>
            <a:r>
              <a:rPr lang="en-US" dirty="0"/>
              <a:t>1) GitHub Runner asks with a GitHub </a:t>
            </a:r>
            <a:r>
              <a:rPr lang="en-US" b="1" dirty="0"/>
              <a:t>token and an Azure AD identity</a:t>
            </a:r>
            <a:r>
              <a:rPr lang="en-US" dirty="0"/>
              <a:t> for an AAD token. Then token contains issuer, audience and subject.</a:t>
            </a:r>
          </a:p>
          <a:p>
            <a:endParaRPr lang="en-US" dirty="0"/>
          </a:p>
          <a:p>
            <a:r>
              <a:rPr lang="en-US" dirty="0"/>
              <a:t>2) Based on the token AAD search the associated identity in the </a:t>
            </a:r>
            <a:r>
              <a:rPr lang="en-US" b="1" dirty="0"/>
              <a:t>App Registration</a:t>
            </a:r>
          </a:p>
          <a:p>
            <a:endParaRPr lang="en-US" dirty="0"/>
          </a:p>
          <a:p>
            <a:r>
              <a:rPr lang="en-US" dirty="0"/>
              <a:t>3) The App Registration has the </a:t>
            </a:r>
            <a:r>
              <a:rPr lang="en-US" b="1" dirty="0"/>
              <a:t>federated credential</a:t>
            </a:r>
            <a:r>
              <a:rPr lang="en-US" dirty="0"/>
              <a:t> for this repository</a:t>
            </a:r>
          </a:p>
          <a:p>
            <a:endParaRPr lang="en-US" dirty="0"/>
          </a:p>
          <a:p>
            <a:r>
              <a:rPr lang="en-US" dirty="0"/>
              <a:t>4) AAD return an access token, so the GitHub Runner can </a:t>
            </a:r>
            <a:r>
              <a:rPr lang="en-US" b="1" dirty="0"/>
              <a:t>modify Azure Resources </a:t>
            </a:r>
          </a:p>
        </p:txBody>
      </p:sp>
      <p:pic>
        <p:nvPicPr>
          <p:cNvPr id="5" name="Image 4" descr="Une image contenant texte, capture d’écran, diagramme, conception">
            <a:extLst>
              <a:ext uri="{FF2B5EF4-FFF2-40B4-BE49-F238E27FC236}">
                <a16:creationId xmlns:a16="http://schemas.microsoft.com/office/drawing/2014/main" id="{6CAAC5CD-E13B-8A51-35C0-61482DB92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63" y="1974578"/>
            <a:ext cx="58197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969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363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644" y="1424596"/>
            <a:ext cx="11208930" cy="4924425"/>
          </a:xfrm>
        </p:spPr>
        <p:txBody>
          <a:bodyPr/>
          <a:lstStyle/>
          <a:p>
            <a:pPr lvl="0"/>
            <a:r>
              <a:rPr lang="en-US" dirty="0" err="1"/>
              <a:t>HashiCorp</a:t>
            </a:r>
            <a:r>
              <a:rPr lang="en-US" dirty="0"/>
              <a:t> Terraform enables you to safely and predictably </a:t>
            </a:r>
            <a:r>
              <a:rPr lang="en-US" b="1" dirty="0"/>
              <a:t>create, change, and improve infrastructure. </a:t>
            </a:r>
          </a:p>
          <a:p>
            <a:pPr lvl="0"/>
            <a:endParaRPr lang="de-DE" dirty="0"/>
          </a:p>
          <a:p>
            <a:pPr lvl="0"/>
            <a:r>
              <a:rPr lang="en-US" b="1" dirty="0"/>
              <a:t>Codifies APIs </a:t>
            </a:r>
            <a:r>
              <a:rPr lang="en-US" dirty="0"/>
              <a:t>into </a:t>
            </a:r>
            <a:r>
              <a:rPr lang="en-US" b="1" dirty="0"/>
              <a:t>declarative</a:t>
            </a:r>
            <a:r>
              <a:rPr lang="en-US" dirty="0"/>
              <a:t> </a:t>
            </a:r>
            <a:r>
              <a:rPr lang="en-US" b="1" dirty="0"/>
              <a:t>configuration</a:t>
            </a:r>
            <a:r>
              <a:rPr lang="en-US" dirty="0"/>
              <a:t> files that can be shared among team members,</a:t>
            </a:r>
            <a:br>
              <a:rPr lang="en-US" dirty="0"/>
            </a:br>
            <a:r>
              <a:rPr lang="en-US" dirty="0"/>
              <a:t>treated as code, edited, reviewed, and versioned. </a:t>
            </a:r>
          </a:p>
          <a:p>
            <a:pPr lvl="0"/>
            <a:endParaRPr lang="de-DE" dirty="0"/>
          </a:p>
          <a:p>
            <a:pPr lvl="0"/>
            <a:r>
              <a:rPr lang="de-DE" b="1" dirty="0" err="1"/>
              <a:t>Abstraction</a:t>
            </a:r>
            <a:r>
              <a:rPr lang="de-DE" b="1" dirty="0"/>
              <a:t> </a:t>
            </a:r>
            <a:r>
              <a:rPr lang="de-DE" b="1" dirty="0" err="1"/>
              <a:t>layer</a:t>
            </a:r>
            <a:r>
              <a:rPr lang="de-DE" b="1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/private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/</a:t>
            </a:r>
            <a:r>
              <a:rPr lang="de-DE" dirty="0" err="1"/>
              <a:t>automation</a:t>
            </a:r>
            <a:r>
              <a:rPr lang="de-DE" dirty="0"/>
              <a:t> </a:t>
            </a:r>
            <a:r>
              <a:rPr lang="de-DE" dirty="0" err="1"/>
              <a:t>languages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en-US" dirty="0"/>
              <a:t>Declarative Config Files are written in </a:t>
            </a:r>
            <a:r>
              <a:rPr lang="en-US" b="1" dirty="0"/>
              <a:t>HCL </a:t>
            </a:r>
            <a:r>
              <a:rPr lang="en-US" dirty="0"/>
              <a:t>(</a:t>
            </a:r>
            <a:r>
              <a:rPr lang="en-US" dirty="0" err="1"/>
              <a:t>HashiCorp</a:t>
            </a:r>
            <a:r>
              <a:rPr lang="en-US" dirty="0"/>
              <a:t> Configuration Language)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Single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b="1" dirty="0"/>
              <a:t>Cross </a:t>
            </a:r>
            <a:r>
              <a:rPr lang="de-DE" b="1" dirty="0" err="1"/>
              <a:t>platform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on Windows, Linux, </a:t>
            </a:r>
            <a:r>
              <a:rPr lang="de-DE" dirty="0" err="1"/>
              <a:t>or</a:t>
            </a:r>
            <a:r>
              <a:rPr lang="de-DE" dirty="0"/>
              <a:t> MacOS</a:t>
            </a:r>
          </a:p>
          <a:p>
            <a:pPr lvl="0"/>
            <a:endParaRPr lang="de-DE" dirty="0"/>
          </a:p>
          <a:p>
            <a:pPr lvl="0"/>
            <a:r>
              <a:rPr lang="en-US" dirty="0"/>
              <a:t>Written in Go with </a:t>
            </a:r>
            <a:r>
              <a:rPr lang="en-US" b="1" dirty="0"/>
              <a:t>plugin-oriented architecture</a:t>
            </a:r>
            <a:endParaRPr lang="de-DE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0863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Connect to Azure Rm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9572625" cy="3077766"/>
          </a:xfrm>
        </p:spPr>
        <p:txBody>
          <a:bodyPr/>
          <a:lstStyle/>
          <a:p>
            <a:r>
              <a:rPr lang="en-US" dirty="0"/>
              <a:t>Create a new folder called </a:t>
            </a:r>
            <a:r>
              <a:rPr lang="en-US" b="1" dirty="0" err="1"/>
              <a:t>digital_infra_state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provider.tf file and use use </a:t>
            </a:r>
            <a:r>
              <a:rPr lang="en-US" b="1" dirty="0"/>
              <a:t>Azure Rm </a:t>
            </a:r>
            <a:r>
              <a:rPr lang="en-US" dirty="0">
                <a:hlinkClick r:id="rId3"/>
              </a:rPr>
              <a:t>https://registry.terraform.io/providers/hashicorp/azurerm/latest/docs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dirty="0"/>
              <a:t>Use</a:t>
            </a:r>
            <a:r>
              <a:rPr lang="en-US" b="1" dirty="0"/>
              <a:t> the latest version </a:t>
            </a:r>
            <a:r>
              <a:rPr lang="en-US" dirty="0"/>
              <a:t>of</a:t>
            </a:r>
            <a:r>
              <a:rPr lang="en-US" b="1" dirty="0"/>
              <a:t> Azure Rm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local state</a:t>
            </a:r>
          </a:p>
          <a:p>
            <a:endParaRPr lang="en-US" b="1" dirty="0"/>
          </a:p>
          <a:p>
            <a:r>
              <a:rPr lang="en-US" dirty="0"/>
              <a:t>Run</a:t>
            </a:r>
            <a:r>
              <a:rPr lang="en-US" b="1" dirty="0"/>
              <a:t> terraform </a:t>
            </a:r>
            <a:r>
              <a:rPr lang="en-US" b="1" dirty="0" err="1"/>
              <a:t>init</a:t>
            </a:r>
            <a:r>
              <a:rPr lang="en-US" dirty="0"/>
              <a:t> to validate that everything is </a:t>
            </a:r>
            <a:r>
              <a:rPr lang="en-US" b="1" dirty="0"/>
              <a:t>correctly initialized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6595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Connect to Azure Rm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60718E-435A-A405-CE20-94834148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36" y="1875166"/>
            <a:ext cx="8191921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2621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usage: Overview</a:t>
            </a:r>
          </a:p>
        </p:txBody>
      </p:sp>
    </p:spTree>
    <p:extLst>
      <p:ext uri="{BB962C8B-B14F-4D97-AF65-F5344CB8AC3E}">
        <p14:creationId xmlns:p14="http://schemas.microsoft.com/office/powerpoint/2010/main" val="424886293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Documentation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97094"/>
            <a:ext cx="3412468" cy="4616648"/>
          </a:xfrm>
        </p:spPr>
        <p:txBody>
          <a:bodyPr/>
          <a:lstStyle/>
          <a:p>
            <a:r>
              <a:rPr lang="en-US" dirty="0"/>
              <a:t>Really good documentation</a:t>
            </a:r>
          </a:p>
          <a:p>
            <a:endParaRPr lang="en-US" dirty="0"/>
          </a:p>
          <a:p>
            <a:r>
              <a:rPr lang="en-US" dirty="0"/>
              <a:t>The search bar can be a bit capricious</a:t>
            </a:r>
          </a:p>
          <a:p>
            <a:endParaRPr lang="en-US" dirty="0"/>
          </a:p>
          <a:p>
            <a:r>
              <a:rPr lang="en-US" dirty="0"/>
              <a:t>Use your favorite search engine to find the resource. For instance, type: Resource group Terraform</a:t>
            </a:r>
          </a:p>
          <a:p>
            <a:pPr lvl="1"/>
            <a:endParaRPr lang="en-US" dirty="0"/>
          </a:p>
          <a:p>
            <a:pPr lvl="1"/>
            <a:r>
              <a:rPr lang="de-DE" dirty="0">
                <a:hlinkClick r:id="rId3"/>
              </a:rPr>
              <a:t>https://registry.terraform.io/providers/hashicorp/azurerm/latest/docs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D3615E-854C-C2DC-54B1-4F8A81016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56" y="1112770"/>
            <a:ext cx="8092430" cy="46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1149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Resource sections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97094"/>
            <a:ext cx="10968300" cy="3385542"/>
          </a:xfrm>
        </p:spPr>
        <p:txBody>
          <a:bodyPr/>
          <a:lstStyle/>
          <a:p>
            <a:r>
              <a:rPr lang="en-US" dirty="0"/>
              <a:t>Always cut into several parts:</a:t>
            </a:r>
          </a:p>
          <a:p>
            <a:pPr lvl="1"/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Basic examples </a:t>
            </a:r>
            <a:r>
              <a:rPr lang="en-US" dirty="0"/>
              <a:t>to copy-paste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Argument</a:t>
            </a:r>
            <a:r>
              <a:rPr lang="en-US" dirty="0"/>
              <a:t> References which are the available </a:t>
            </a:r>
            <a:r>
              <a:rPr lang="en-US" b="1" dirty="0"/>
              <a:t>properties</a:t>
            </a:r>
            <a:r>
              <a:rPr lang="en-US" dirty="0"/>
              <a:t> of the resource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Attributes</a:t>
            </a:r>
            <a:r>
              <a:rPr lang="en-US" dirty="0"/>
              <a:t> References which are the available </a:t>
            </a:r>
            <a:r>
              <a:rPr lang="en-US" b="1" dirty="0"/>
              <a:t>outputs</a:t>
            </a:r>
            <a:r>
              <a:rPr lang="en-US" dirty="0"/>
              <a:t> of the resource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Timeouts</a:t>
            </a:r>
            <a:r>
              <a:rPr lang="en-US" dirty="0"/>
              <a:t> properties that can be </a:t>
            </a:r>
            <a:r>
              <a:rPr lang="en-US" b="1" dirty="0"/>
              <a:t>optionally</a:t>
            </a:r>
            <a:r>
              <a:rPr lang="en-US" dirty="0"/>
              <a:t> specified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Import</a:t>
            </a:r>
            <a:r>
              <a:rPr lang="en-US" dirty="0"/>
              <a:t> a resource to the </a:t>
            </a:r>
            <a:r>
              <a:rPr lang="en-US" b="1" dirty="0"/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4451575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Example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Image 4" descr="Une image contenant texte, capture d’écran, nombre, logiciel">
            <a:extLst>
              <a:ext uri="{FF2B5EF4-FFF2-40B4-BE49-F238E27FC236}">
                <a16:creationId xmlns:a16="http://schemas.microsoft.com/office/drawing/2014/main" id="{94360DEC-034D-CA65-1253-249F5FA70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56" y="716937"/>
            <a:ext cx="9913281" cy="55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187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Arguments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Image 2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6C6BFEB2-975D-BDEC-C075-DBBC1FEBB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837963"/>
            <a:ext cx="7834747" cy="5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0473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Attributes 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B675956-2D6F-028C-933F-B9F7AE498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-10277" r="-277" b="10277"/>
          <a:stretch/>
        </p:blipFill>
        <p:spPr>
          <a:xfrm>
            <a:off x="2307742" y="225288"/>
            <a:ext cx="9101475" cy="61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4893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2501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 resource group with terraform local state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323709"/>
            <a:ext cx="11478186" cy="5539978"/>
          </a:xfrm>
        </p:spPr>
        <p:txBody>
          <a:bodyPr/>
          <a:lstStyle/>
          <a:p>
            <a:r>
              <a:rPr lang="en-US" dirty="0"/>
              <a:t>Back to your </a:t>
            </a:r>
            <a:r>
              <a:rPr lang="en-US" b="1" dirty="0" err="1"/>
              <a:t>digital_infra_state</a:t>
            </a:r>
            <a:r>
              <a:rPr lang="en-US" b="1" dirty="0"/>
              <a:t> </a:t>
            </a:r>
            <a:r>
              <a:rPr lang="en-US" dirty="0"/>
              <a:t>folder</a:t>
            </a:r>
          </a:p>
          <a:p>
            <a:endParaRPr lang="en-US" dirty="0"/>
          </a:p>
          <a:p>
            <a:r>
              <a:rPr lang="en-US" dirty="0"/>
              <a:t>Create a variable.tf file to define :</a:t>
            </a:r>
          </a:p>
          <a:p>
            <a:pPr lvl="1"/>
            <a:r>
              <a:rPr lang="en-US" dirty="0"/>
              <a:t>	An environment which accept only “dev”, “stag”, “prod” with “dev” as default value</a:t>
            </a:r>
          </a:p>
          <a:p>
            <a:pPr lvl="1"/>
            <a:r>
              <a:rPr lang="en-US" dirty="0"/>
              <a:t>	A domain name with default value to “state”</a:t>
            </a:r>
          </a:p>
          <a:p>
            <a:pPr lvl="1"/>
            <a:r>
              <a:rPr lang="en-US" dirty="0"/>
              <a:t>	A location with a default value set to “</a:t>
            </a:r>
            <a:r>
              <a:rPr lang="en-US" dirty="0" err="1"/>
              <a:t>westeurope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	A resource suffix with a default value</a:t>
            </a:r>
          </a:p>
          <a:p>
            <a:pPr lvl="1"/>
            <a:r>
              <a:rPr lang="en-US" dirty="0"/>
              <a:t>	</a:t>
            </a:r>
          </a:p>
          <a:p>
            <a:r>
              <a:rPr lang="en-US" dirty="0"/>
              <a:t>Create a locals.tf file to define two </a:t>
            </a:r>
            <a:r>
              <a:rPr lang="en-US" b="1" dirty="0"/>
              <a:t>resource suffix </a:t>
            </a:r>
            <a:r>
              <a:rPr lang="en-US" dirty="0"/>
              <a:t>which are a concatenation of:</a:t>
            </a:r>
          </a:p>
          <a:p>
            <a:pPr lvl="1"/>
            <a:r>
              <a:rPr lang="en-US" dirty="0"/>
              <a:t>	The environment</a:t>
            </a:r>
          </a:p>
          <a:p>
            <a:pPr lvl="1"/>
            <a:r>
              <a:rPr lang="en-US" dirty="0"/>
              <a:t>	The first 2 letters of the location in lowercase</a:t>
            </a:r>
          </a:p>
          <a:p>
            <a:pPr lvl="1"/>
            <a:r>
              <a:rPr lang="en-US" dirty="0"/>
              <a:t>	The first 3 letters of the domain in lowercase</a:t>
            </a:r>
          </a:p>
          <a:p>
            <a:pPr lvl="1"/>
            <a:r>
              <a:rPr lang="en-US" dirty="0"/>
              <a:t>	The resource suffix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resource suffixes should be in this format: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With</a:t>
            </a:r>
            <a:r>
              <a:rPr lang="en-US" dirty="0"/>
              <a:t> dashes (</a:t>
            </a:r>
            <a:r>
              <a:rPr lang="en-US" dirty="0" err="1"/>
              <a:t>kebabcase</a:t>
            </a:r>
            <a:r>
              <a:rPr lang="en-US" dirty="0"/>
              <a:t>): &lt;env&gt;-&lt;domain&gt;-&lt;location&gt;-&lt;resource-suffix&gt;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Without</a:t>
            </a:r>
            <a:r>
              <a:rPr lang="en-US" dirty="0"/>
              <a:t> dashes (lowercase): &lt;env&gt;&lt;domain&gt;&lt;location&gt;&lt;resource-suffix&gt;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294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3970"/>
            <a:ext cx="10675186" cy="4308872"/>
          </a:xfrm>
        </p:spPr>
        <p:txBody>
          <a:bodyPr/>
          <a:lstStyle/>
          <a:p>
            <a:r>
              <a:rPr lang="en-US" dirty="0"/>
              <a:t>What Terraform is </a:t>
            </a:r>
            <a:r>
              <a:rPr lang="en-US" b="1" dirty="0"/>
              <a:t>NOT</a:t>
            </a:r>
            <a:r>
              <a:rPr lang="en-US" dirty="0"/>
              <a:t> w</a:t>
            </a:r>
            <a:r>
              <a:rPr lang="de-DE" dirty="0"/>
              <a:t>rite </a:t>
            </a:r>
            <a:r>
              <a:rPr lang="en-US" dirty="0"/>
              <a:t>once</a:t>
            </a:r>
            <a:r>
              <a:rPr lang="de-DE" dirty="0"/>
              <a:t>, deploy </a:t>
            </a:r>
            <a:r>
              <a:rPr lang="en-US" dirty="0"/>
              <a:t>anywhere</a:t>
            </a:r>
          </a:p>
          <a:p>
            <a:endParaRPr lang="en-US" dirty="0"/>
          </a:p>
          <a:p>
            <a:pPr lvl="0"/>
            <a:r>
              <a:rPr lang="en-US" b="1" dirty="0"/>
              <a:t>Providers</a:t>
            </a:r>
            <a:r>
              <a:rPr lang="en-US" dirty="0"/>
              <a:t> are the libraries for the different vendors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Providers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b="1" dirty="0"/>
              <a:t>different </a:t>
            </a:r>
            <a:r>
              <a:rPr lang="de-DE" b="1" dirty="0" err="1"/>
              <a:t>settings</a:t>
            </a:r>
            <a:endParaRPr lang="de-DE" b="1" dirty="0"/>
          </a:p>
          <a:p>
            <a:pPr lvl="0"/>
            <a:endParaRPr lang="de-DE" b="1" dirty="0"/>
          </a:p>
          <a:p>
            <a:r>
              <a:rPr lang="de-DE" dirty="0"/>
              <a:t>Terraform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in Azure, AWS and Google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b="1" dirty="0"/>
              <a:t>different</a:t>
            </a:r>
            <a:r>
              <a:rPr lang="de-DE" dirty="0"/>
              <a:t> </a:t>
            </a:r>
            <a:r>
              <a:rPr lang="de-DE" dirty="0" err="1"/>
              <a:t>providers</a:t>
            </a:r>
            <a:r>
              <a:rPr lang="de-DE" dirty="0"/>
              <a:t>, </a:t>
            </a:r>
            <a:r>
              <a:rPr lang="de-DE" dirty="0" err="1"/>
              <a:t>configured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/>
              <a:t>different </a:t>
            </a:r>
            <a:r>
              <a:rPr lang="de-DE" b="1" dirty="0" err="1"/>
              <a:t>settings</a:t>
            </a:r>
            <a:endParaRPr lang="de-DE" b="1" dirty="0"/>
          </a:p>
          <a:p>
            <a:endParaRPr lang="de-DE" b="1" dirty="0"/>
          </a:p>
          <a:p>
            <a:pPr lvl="0"/>
            <a:r>
              <a:rPr lang="de-DE" dirty="0"/>
              <a:t>Terraform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same </a:t>
            </a:r>
            <a:r>
              <a:rPr lang="de-DE" b="1" dirty="0" err="1"/>
              <a:t>langage</a:t>
            </a:r>
            <a:r>
              <a:rPr lang="de-DE" b="1" dirty="0"/>
              <a:t> </a:t>
            </a:r>
            <a:r>
              <a:rPr lang="de-DE" dirty="0"/>
              <a:t>but </a:t>
            </a:r>
            <a:r>
              <a:rPr lang="de-DE" b="1" dirty="0"/>
              <a:t>not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same </a:t>
            </a:r>
            <a:r>
              <a:rPr lang="de-DE" b="1" dirty="0" err="1"/>
              <a:t>resource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	Azure: Storage Account</a:t>
            </a:r>
          </a:p>
          <a:p>
            <a:pPr lvl="1"/>
            <a:r>
              <a:rPr lang="de-DE" dirty="0"/>
              <a:t>	AWS: S3</a:t>
            </a:r>
          </a:p>
          <a:p>
            <a:pPr lvl="1"/>
            <a:r>
              <a:rPr lang="de-DE" dirty="0"/>
              <a:t>	GCP: Cloud Storage</a:t>
            </a:r>
          </a:p>
          <a:p>
            <a:endParaRPr lang="en-US" dirty="0"/>
          </a:p>
        </p:txBody>
      </p:sp>
      <p:pic>
        <p:nvPicPr>
          <p:cNvPr id="3074" name="Picture 2" descr="AWS Announces Four New Capabilities That Make It Easier to Build IoT ...">
            <a:extLst>
              <a:ext uri="{FF2B5EF4-FFF2-40B4-BE49-F238E27FC236}">
                <a16:creationId xmlns:a16="http://schemas.microsoft.com/office/drawing/2014/main" id="{2B6D09EA-8767-97D2-B969-8C72440E5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94" y="5576047"/>
            <a:ext cx="1102985" cy="66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zure has a new logo, but where do you download it? Here!">
            <a:extLst>
              <a:ext uri="{FF2B5EF4-FFF2-40B4-BE49-F238E27FC236}">
                <a16:creationId xmlns:a16="http://schemas.microsoft.com/office/drawing/2014/main" id="{3716A30E-D89C-0ED9-1A16-2A7583EE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578" y="4077320"/>
            <a:ext cx="1043148" cy="104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cp logo png 10 free Cliparts | Download images on Clipground 2022">
            <a:extLst>
              <a:ext uri="{FF2B5EF4-FFF2-40B4-BE49-F238E27FC236}">
                <a16:creationId xmlns:a16="http://schemas.microsoft.com/office/drawing/2014/main" id="{E80D296D-28F4-5071-3EC0-55DCD084A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895" y="4954477"/>
            <a:ext cx="1281683" cy="12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51998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 resource group with terraform local state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1478186" cy="4616648"/>
          </a:xfrm>
        </p:spPr>
        <p:txBody>
          <a:bodyPr/>
          <a:lstStyle/>
          <a:p>
            <a:r>
              <a:rPr lang="en-US" dirty="0"/>
              <a:t>Create a rg.tf file to define your resource group. Naming </a:t>
            </a:r>
            <a:r>
              <a:rPr lang="en-US" dirty="0" err="1"/>
              <a:t>convension</a:t>
            </a:r>
            <a:r>
              <a:rPr lang="en-US" dirty="0"/>
              <a:t> is: </a:t>
            </a:r>
            <a:r>
              <a:rPr lang="en-US" b="1" dirty="0" err="1"/>
              <a:t>rg</a:t>
            </a:r>
            <a:r>
              <a:rPr lang="en-US" b="1" dirty="0"/>
              <a:t>-&lt;your-resource-suffix-</a:t>
            </a:r>
            <a:r>
              <a:rPr lang="en-US" b="1" dirty="0" err="1"/>
              <a:t>kebabcase</a:t>
            </a:r>
            <a:r>
              <a:rPr lang="en-US" b="1" dirty="0"/>
              <a:t>&gt;</a:t>
            </a:r>
          </a:p>
          <a:p>
            <a:endParaRPr lang="en-US" dirty="0"/>
          </a:p>
          <a:p>
            <a:r>
              <a:rPr lang="en-US" dirty="0"/>
              <a:t>Create an sto.tf file to define a basic </a:t>
            </a:r>
            <a:r>
              <a:rPr lang="en-US" b="1" dirty="0"/>
              <a:t>storage account:</a:t>
            </a:r>
          </a:p>
          <a:p>
            <a:pPr lvl="1"/>
            <a:r>
              <a:rPr lang="en-US" dirty="0"/>
              <a:t>	The naming convention is </a:t>
            </a:r>
            <a:r>
              <a:rPr lang="en-US" b="1" dirty="0" err="1"/>
              <a:t>st</a:t>
            </a:r>
            <a:r>
              <a:rPr lang="en-US" b="1" dirty="0"/>
              <a:t>-&lt;your-resource-suffix-lowercase&gt;</a:t>
            </a:r>
          </a:p>
          <a:p>
            <a:pPr lvl="1"/>
            <a:r>
              <a:rPr lang="en-US" b="1" dirty="0"/>
              <a:t>	</a:t>
            </a:r>
            <a:r>
              <a:rPr lang="en-US" dirty="0"/>
              <a:t>Account tier: </a:t>
            </a:r>
            <a:r>
              <a:rPr lang="en-US" b="1" dirty="0"/>
              <a:t>Standard</a:t>
            </a:r>
          </a:p>
          <a:p>
            <a:pPr lvl="1"/>
            <a:r>
              <a:rPr lang="en-US" b="1" dirty="0"/>
              <a:t>	</a:t>
            </a:r>
            <a:r>
              <a:rPr lang="en-US" dirty="0"/>
              <a:t>Account replication type: </a:t>
            </a:r>
            <a:r>
              <a:rPr lang="en-US" b="1" dirty="0"/>
              <a:t>LRS</a:t>
            </a:r>
          </a:p>
          <a:p>
            <a:endParaRPr lang="en-US" b="1" dirty="0"/>
          </a:p>
          <a:p>
            <a:r>
              <a:rPr lang="en-US" b="1" dirty="0"/>
              <a:t> </a:t>
            </a:r>
            <a:r>
              <a:rPr lang="en-US" dirty="0"/>
              <a:t>Inside the Storage Account create </a:t>
            </a:r>
            <a:r>
              <a:rPr lang="en-US" b="1" dirty="0"/>
              <a:t>one private container </a:t>
            </a:r>
            <a:r>
              <a:rPr lang="en-US" dirty="0"/>
              <a:t>called “</a:t>
            </a:r>
            <a:r>
              <a:rPr lang="en-US" b="1" dirty="0"/>
              <a:t>states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Add tags “Application” and “Environment” to all your resources.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local state</a:t>
            </a:r>
          </a:p>
          <a:p>
            <a:endParaRPr lang="en-US" dirty="0"/>
          </a:p>
          <a:p>
            <a:r>
              <a:rPr lang="en-US" b="1" dirty="0"/>
              <a:t>Deploy</a:t>
            </a:r>
            <a:r>
              <a:rPr lang="en-US" dirty="0"/>
              <a:t> to Azure</a:t>
            </a:r>
          </a:p>
        </p:txBody>
      </p:sp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7512E766-229A-1F59-0DBC-D868B89AE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22" y="5136040"/>
            <a:ext cx="3057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389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Backend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744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Backend configuration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9572625" cy="1846659"/>
          </a:xfrm>
        </p:spPr>
        <p:txBody>
          <a:bodyPr/>
          <a:lstStyle/>
          <a:p>
            <a:r>
              <a:rPr lang="en-US" dirty="0"/>
              <a:t>The backend configuration for Azure Rm is a </a:t>
            </a:r>
            <a:r>
              <a:rPr lang="en-US" b="1" dirty="0"/>
              <a:t>Storage Account</a:t>
            </a:r>
          </a:p>
          <a:p>
            <a:endParaRPr lang="en-US" dirty="0"/>
          </a:p>
          <a:p>
            <a:r>
              <a:rPr lang="en-US" dirty="0"/>
              <a:t>The Storage Account contains a </a:t>
            </a:r>
            <a:r>
              <a:rPr lang="en-US" b="1" dirty="0"/>
              <a:t>container</a:t>
            </a:r>
            <a:r>
              <a:rPr lang="en-US" dirty="0"/>
              <a:t> with a </a:t>
            </a:r>
            <a:r>
              <a:rPr lang="en-US" b="1" dirty="0"/>
              <a:t>blob</a:t>
            </a:r>
            <a:r>
              <a:rPr lang="en-US" dirty="0"/>
              <a:t> which is the </a:t>
            </a:r>
            <a:r>
              <a:rPr lang="en-US" b="1" dirty="0" err="1"/>
              <a:t>tfstate</a:t>
            </a:r>
            <a:endParaRPr lang="en-US" b="1" dirty="0"/>
          </a:p>
          <a:p>
            <a:endParaRPr lang="en-US" b="1" dirty="0"/>
          </a:p>
          <a:p>
            <a:r>
              <a:rPr lang="en-US" u="sng" dirty="0"/>
              <a:t>Which came first, the chicken or the egg?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6260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Connect to the Azure Rm backend in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9572625" cy="1231106"/>
          </a:xfrm>
        </p:spPr>
        <p:txBody>
          <a:bodyPr/>
          <a:lstStyle/>
          <a:p>
            <a:r>
              <a:rPr lang="en-US" dirty="0"/>
              <a:t>Useful for testing purpose </a:t>
            </a:r>
            <a:r>
              <a:rPr lang="en-US" b="1" dirty="0"/>
              <a:t>BUT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Avoid using this approach because your code must be agnostic to the targeted environment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FAFA82-4CE3-90BD-128B-30E50F2D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85" y="3317043"/>
            <a:ext cx="9018361" cy="2745295"/>
          </a:xfrm>
          <a:prstGeom prst="rect">
            <a:avLst/>
          </a:prstGeom>
        </p:spPr>
      </p:pic>
      <p:sp>
        <p:nvSpPr>
          <p:cNvPr id="7" name="Parchemin : horizontal 6">
            <a:extLst>
              <a:ext uri="{FF2B5EF4-FFF2-40B4-BE49-F238E27FC236}">
                <a16:creationId xmlns:a16="http://schemas.microsoft.com/office/drawing/2014/main" id="{F85DFE48-AF09-D563-F571-889AAE974A2C}"/>
              </a:ext>
            </a:extLst>
          </p:cNvPr>
          <p:cNvSpPr/>
          <p:nvPr/>
        </p:nvSpPr>
        <p:spPr bwMode="auto">
          <a:xfrm>
            <a:off x="8160727" y="2835779"/>
            <a:ext cx="3568223" cy="962527"/>
          </a:xfrm>
          <a:prstGeom prst="horizontalScroll">
            <a:avLst/>
          </a:prstGeom>
          <a:solidFill>
            <a:srgbClr val="FF0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NOT RECOMMANDED</a:t>
            </a:r>
          </a:p>
        </p:txBody>
      </p:sp>
    </p:spTree>
    <p:extLst>
      <p:ext uri="{BB962C8B-B14F-4D97-AF65-F5344CB8AC3E}">
        <p14:creationId xmlns:p14="http://schemas.microsoft.com/office/powerpoint/2010/main" val="303109294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Connect to the Azure Rm backend with backend config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9572625" cy="1538883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b="1" dirty="0"/>
              <a:t>–backend-config </a:t>
            </a:r>
            <a:r>
              <a:rPr lang="en-US" dirty="0"/>
              <a:t>option to pass the Azure Rm settings</a:t>
            </a:r>
          </a:p>
          <a:p>
            <a:endParaRPr lang="en-US" dirty="0"/>
          </a:p>
          <a:p>
            <a:r>
              <a:rPr lang="en-US" dirty="0"/>
              <a:t>This can be done for CI / CD </a:t>
            </a:r>
          </a:p>
          <a:p>
            <a:endParaRPr lang="en-US" b="1" dirty="0"/>
          </a:p>
          <a:p>
            <a:r>
              <a:rPr lang="en-US" b="1" dirty="0"/>
              <a:t>Use environment variables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5BB4FD-F3E9-8B6D-015F-7C882945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69" y="3435562"/>
            <a:ext cx="10092764" cy="2241187"/>
          </a:xfrm>
          <a:prstGeom prst="rect">
            <a:avLst/>
          </a:prstGeom>
        </p:spPr>
      </p:pic>
      <p:sp>
        <p:nvSpPr>
          <p:cNvPr id="6" name="Parchemin : horizontal 5">
            <a:extLst>
              <a:ext uri="{FF2B5EF4-FFF2-40B4-BE49-F238E27FC236}">
                <a16:creationId xmlns:a16="http://schemas.microsoft.com/office/drawing/2014/main" id="{048A8A61-A629-1286-63D5-FC9FA1329855}"/>
              </a:ext>
            </a:extLst>
          </p:cNvPr>
          <p:cNvSpPr/>
          <p:nvPr/>
        </p:nvSpPr>
        <p:spPr bwMode="auto">
          <a:xfrm>
            <a:off x="8370421" y="2825626"/>
            <a:ext cx="3568223" cy="962527"/>
          </a:xfrm>
          <a:prstGeom prst="horizontalScroll">
            <a:avLst/>
          </a:prstGeom>
          <a:solidFill>
            <a:srgbClr val="00B05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BEST PRACTICE</a:t>
            </a:r>
          </a:p>
        </p:txBody>
      </p:sp>
    </p:spTree>
    <p:extLst>
      <p:ext uri="{BB962C8B-B14F-4D97-AF65-F5344CB8AC3E}">
        <p14:creationId xmlns:p14="http://schemas.microsoft.com/office/powerpoint/2010/main" val="273012091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ways to use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24432884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Pass variables to terraform commands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2610"/>
            <a:ext cx="10514589" cy="477333"/>
          </a:xfrm>
        </p:spPr>
        <p:txBody>
          <a:bodyPr/>
          <a:lstStyle/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b="1" dirty="0"/>
              <a:t>-var</a:t>
            </a:r>
            <a:r>
              <a:rPr lang="en-US" dirty="0"/>
              <a:t> options on the command line</a:t>
            </a:r>
            <a:endParaRPr lang="de-DE" dirty="0"/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38C03C-62F6-8258-4F55-6C0058CE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7" y="1981227"/>
            <a:ext cx="11064874" cy="12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7433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Pass variables to terraform commands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2610"/>
            <a:ext cx="10514589" cy="307777"/>
          </a:xfrm>
        </p:spPr>
        <p:txBody>
          <a:bodyPr/>
          <a:lstStyle/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Pass a file as options with </a:t>
            </a:r>
            <a:r>
              <a:rPr lang="en-US" b="1" dirty="0"/>
              <a:t>-var-file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24CFB7-BD36-AE42-ECAE-FD8649E5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1692065"/>
            <a:ext cx="10646569" cy="1205567"/>
          </a:xfrm>
          <a:prstGeom prst="rect">
            <a:avLst/>
          </a:prstGeom>
        </p:spPr>
      </p:pic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3D94F41-4315-A41D-4E03-68DF2337CFE5}"/>
              </a:ext>
            </a:extLst>
          </p:cNvPr>
          <p:cNvSpPr txBox="1">
            <a:spLocks/>
          </p:cNvSpPr>
          <p:nvPr/>
        </p:nvSpPr>
        <p:spPr>
          <a:xfrm>
            <a:off x="399142" y="3238772"/>
            <a:ext cx="1042092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b="1" dirty="0"/>
              <a:t>.</a:t>
            </a:r>
            <a:r>
              <a:rPr lang="en-US" b="1" dirty="0" err="1"/>
              <a:t>tfvars</a:t>
            </a:r>
            <a:r>
              <a:rPr lang="en-US" dirty="0"/>
              <a:t> list all variables to set for the deployment</a:t>
            </a:r>
            <a:endParaRPr lang="en-US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2605FE-C676-07DD-3A47-5077B7499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196" y="3887689"/>
            <a:ext cx="7450818" cy="24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034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Automatic load of variable files if present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2610"/>
            <a:ext cx="10514589" cy="2769989"/>
          </a:xfrm>
        </p:spPr>
        <p:txBody>
          <a:bodyPr/>
          <a:lstStyle/>
          <a:p>
            <a:pPr marL="932597" lvl="1" indent="-466298">
              <a:buFont typeface="Arial" panose="020B0604020202020204" pitchFamily="34" charset="0"/>
              <a:buChar char="•"/>
            </a:pPr>
            <a:endParaRPr lang="en-US" dirty="0"/>
          </a:p>
          <a:p>
            <a:pPr marL="466299" lvl="1"/>
            <a:r>
              <a:rPr lang="en-US" dirty="0"/>
              <a:t>Terraform also automatically loads a number of variable definitions files if they are present:</a:t>
            </a:r>
          </a:p>
          <a:p>
            <a:pPr marL="932597" lvl="1" indent="-466298">
              <a:buFont typeface="Arial" panose="020B0604020202020204" pitchFamily="34" charset="0"/>
              <a:buChar char="•"/>
            </a:pPr>
            <a:endParaRPr lang="en-US" dirty="0"/>
          </a:p>
          <a:p>
            <a:pPr marL="809199" lvl="1" indent="-342900">
              <a:buFont typeface="Arial" panose="020B0604020202020204" pitchFamily="34" charset="0"/>
              <a:buChar char="•"/>
            </a:pPr>
            <a:r>
              <a:rPr lang="en-US" dirty="0"/>
              <a:t>Files named exactly </a:t>
            </a:r>
            <a:r>
              <a:rPr lang="en-US" b="1" dirty="0" err="1"/>
              <a:t>terraform.tfvars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 err="1"/>
              <a:t>terraform.tfvars.json</a:t>
            </a:r>
            <a:r>
              <a:rPr lang="en-US" dirty="0"/>
              <a:t>.</a:t>
            </a:r>
          </a:p>
          <a:p>
            <a:pPr marL="809199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9199" lvl="1" indent="-342900">
              <a:buFont typeface="Arial" panose="020B0604020202020204" pitchFamily="34" charset="0"/>
              <a:buChar char="•"/>
            </a:pPr>
            <a:r>
              <a:rPr lang="en-US" dirty="0"/>
              <a:t>Any files with names ending in </a:t>
            </a:r>
            <a:r>
              <a:rPr lang="en-US" b="1" dirty="0"/>
              <a:t>.</a:t>
            </a:r>
            <a:r>
              <a:rPr lang="en-US" b="1" dirty="0" err="1"/>
              <a:t>auto.tfvars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/>
              <a:t>.</a:t>
            </a:r>
            <a:r>
              <a:rPr lang="en-US" b="1" dirty="0" err="1"/>
              <a:t>auto.tfvars.json</a:t>
            </a:r>
            <a:r>
              <a:rPr lang="en-US" dirty="0"/>
              <a:t>.</a:t>
            </a:r>
          </a:p>
          <a:p>
            <a:pPr marL="809199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9199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89C7B1-19BB-6644-C617-D4992ECB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56" y="3678690"/>
            <a:ext cx="7334704" cy="2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4820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Other ways to pass variables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32895"/>
            <a:ext cx="10514589" cy="2154436"/>
          </a:xfrm>
        </p:spPr>
        <p:txBody>
          <a:bodyPr/>
          <a:lstStyle/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Environment variables (“TF_VAR_[variable]”, e.g. “</a:t>
            </a:r>
            <a:r>
              <a:rPr lang="en-US" dirty="0" err="1"/>
              <a:t>TF_VAR_rg_id</a:t>
            </a:r>
            <a:r>
              <a:rPr lang="en-US" dirty="0"/>
              <a:t>” for “</a:t>
            </a:r>
            <a:r>
              <a:rPr lang="en-US" dirty="0" err="1"/>
              <a:t>rg_id</a:t>
            </a:r>
            <a:r>
              <a:rPr lang="en-US" dirty="0"/>
              <a:t>”)</a:t>
            </a:r>
          </a:p>
          <a:p>
            <a:pPr marL="932597" lvl="1" indent="-466298">
              <a:buFont typeface="Arial" panose="020B0604020202020204" pitchFamily="34" charset="0"/>
              <a:buChar char="•"/>
            </a:pPr>
            <a:endParaRPr lang="en-US" dirty="0"/>
          </a:p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Default Config - default value in </a:t>
            </a:r>
            <a:r>
              <a:rPr lang="en-US" b="1" dirty="0"/>
              <a:t>variables.tf</a:t>
            </a:r>
          </a:p>
          <a:p>
            <a:pPr marL="932597" lvl="1" indent="-466298">
              <a:buFont typeface="Arial" panose="020B0604020202020204" pitchFamily="34" charset="0"/>
              <a:buChar char="•"/>
            </a:pPr>
            <a:endParaRPr lang="en-US" dirty="0"/>
          </a:p>
          <a:p>
            <a:pPr marL="932597" lvl="1" indent="-466298">
              <a:buFont typeface="Arial" panose="020B0604020202020204" pitchFamily="34" charset="0"/>
              <a:buChar char="•"/>
            </a:pPr>
            <a:r>
              <a:rPr lang="en-US" dirty="0"/>
              <a:t>User manual entry - if not specified, prompt the user for entry</a:t>
            </a:r>
          </a:p>
          <a:p>
            <a:endParaRPr lang="de-DE" dirty="0"/>
          </a:p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67D5E5-E969-9643-6F4C-93A129C7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6" y="3810343"/>
            <a:ext cx="10593161" cy="16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422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61287"/>
            <a:ext cx="10377033" cy="4616648"/>
          </a:xfrm>
        </p:spPr>
        <p:txBody>
          <a:bodyPr/>
          <a:lstStyle/>
          <a:p>
            <a:pPr lvl="0"/>
            <a:r>
              <a:rPr lang="en-US" dirty="0"/>
              <a:t>Terraform enables </a:t>
            </a:r>
            <a:r>
              <a:rPr lang="en-US" b="1" dirty="0"/>
              <a:t>management of multi cloud</a:t>
            </a:r>
            <a:r>
              <a:rPr lang="en-US" dirty="0"/>
              <a:t> environments using a single toolset and syntax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Broad </a:t>
            </a:r>
            <a:r>
              <a:rPr lang="de-DE" b="1" dirty="0" err="1"/>
              <a:t>community</a:t>
            </a:r>
            <a:r>
              <a:rPr lang="de-DE" dirty="0"/>
              <a:t>,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b="1" dirty="0"/>
              <a:t>responsive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Frequent </a:t>
            </a:r>
            <a:r>
              <a:rPr lang="de-DE" b="1" dirty="0" err="1"/>
              <a:t>releases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approximately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weeks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b="1" dirty="0"/>
              <a:t>Extensible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Open source / </a:t>
            </a: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vendor</a:t>
            </a:r>
            <a:r>
              <a:rPr lang="de-DE" b="1" dirty="0"/>
              <a:t> </a:t>
            </a:r>
            <a:r>
              <a:rPr lang="de-DE" dirty="0"/>
              <a:t>lock-in</a:t>
            </a:r>
          </a:p>
          <a:p>
            <a:pPr lvl="0"/>
            <a:endParaRPr lang="de-DE" dirty="0"/>
          </a:p>
          <a:p>
            <a:pPr lvl="0"/>
            <a:r>
              <a:rPr lang="en-US" dirty="0"/>
              <a:t>Microsoft is heavily investing in making </a:t>
            </a:r>
            <a:r>
              <a:rPr lang="en-US" b="1" dirty="0"/>
              <a:t>most Azure services supported </a:t>
            </a:r>
          </a:p>
          <a:p>
            <a:pPr lvl="0"/>
            <a:endParaRPr lang="en-US" b="1" dirty="0"/>
          </a:p>
          <a:p>
            <a:pPr lvl="0"/>
            <a:r>
              <a:rPr lang="en-US" dirty="0"/>
              <a:t>Microsoft </a:t>
            </a:r>
            <a:r>
              <a:rPr lang="en-US" b="1" dirty="0"/>
              <a:t>add Terraform support</a:t>
            </a:r>
            <a:r>
              <a:rPr lang="en-US" dirty="0"/>
              <a:t> on there products, like Azure Dev </a:t>
            </a:r>
            <a:r>
              <a:rPr lang="en-US" dirty="0" err="1"/>
              <a:t>Cli</a:t>
            </a:r>
            <a:r>
              <a:rPr lang="en-US" dirty="0"/>
              <a:t> (</a:t>
            </a:r>
            <a:r>
              <a:rPr lang="en-US" dirty="0" err="1"/>
              <a:t>azd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41482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sz="2800" dirty="0"/>
              <a:t>Order of precedence of variables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42610"/>
            <a:ext cx="10514589" cy="5847755"/>
          </a:xfrm>
        </p:spPr>
        <p:txBody>
          <a:bodyPr/>
          <a:lstStyle/>
          <a:p>
            <a:r>
              <a:rPr lang="en-US" dirty="0"/>
              <a:t>Once you have some variables defined, you can </a:t>
            </a:r>
            <a:r>
              <a:rPr lang="en-US" b="1" dirty="0"/>
              <a:t>set and override </a:t>
            </a:r>
            <a:r>
              <a:rPr lang="en-US" dirty="0"/>
              <a:t>them in </a:t>
            </a:r>
            <a:r>
              <a:rPr lang="en-US" b="1" dirty="0"/>
              <a:t>different ways. </a:t>
            </a:r>
          </a:p>
          <a:p>
            <a:endParaRPr lang="en-US" dirty="0"/>
          </a:p>
          <a:p>
            <a:r>
              <a:rPr lang="en-US" dirty="0"/>
              <a:t>Level of precedence for each method (1=highest, 7=lowest):</a:t>
            </a:r>
          </a:p>
          <a:p>
            <a:pPr marL="932597" lvl="1" indent="-466298">
              <a:buFont typeface="+mj-lt"/>
              <a:buAutoNum type="arabicPeriod"/>
            </a:pPr>
            <a:r>
              <a:rPr lang="en-US" b="1" dirty="0"/>
              <a:t>-var </a:t>
            </a:r>
            <a:r>
              <a:rPr lang="en-US" dirty="0"/>
              <a:t>and </a:t>
            </a:r>
            <a:r>
              <a:rPr lang="en-US" b="1" dirty="0"/>
              <a:t>-var-file </a:t>
            </a:r>
            <a:r>
              <a:rPr lang="en-US" dirty="0"/>
              <a:t>options on the command line 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Any </a:t>
            </a:r>
            <a:r>
              <a:rPr lang="en-US" b="1" dirty="0"/>
              <a:t>*.</a:t>
            </a:r>
            <a:r>
              <a:rPr lang="en-US" b="1" dirty="0" err="1"/>
              <a:t>auto.tfvars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/>
              <a:t>*.</a:t>
            </a:r>
            <a:r>
              <a:rPr lang="en-US" b="1" dirty="0" err="1"/>
              <a:t>auto.tfvars.json</a:t>
            </a:r>
            <a:r>
              <a:rPr lang="en-US" b="1" dirty="0"/>
              <a:t> </a:t>
            </a:r>
            <a:r>
              <a:rPr lang="en-US" dirty="0"/>
              <a:t>files, processed in lexical order of their filenames.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 err="1"/>
              <a:t>terraform.tfvars.json</a:t>
            </a:r>
            <a:r>
              <a:rPr lang="en-US" b="1" dirty="0"/>
              <a:t> </a:t>
            </a:r>
            <a:r>
              <a:rPr lang="en-US" dirty="0"/>
              <a:t>file, if present.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 err="1"/>
              <a:t>terraform.tfvars</a:t>
            </a:r>
            <a:r>
              <a:rPr lang="en-US" b="1" dirty="0"/>
              <a:t> </a:t>
            </a:r>
            <a:r>
              <a:rPr lang="en-US" dirty="0"/>
              <a:t>file, if present.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Environment variables (“</a:t>
            </a:r>
            <a:r>
              <a:rPr lang="en-US" b="1" dirty="0"/>
              <a:t>TF_VAR_[variable]”</a:t>
            </a:r>
            <a:r>
              <a:rPr lang="en-US" dirty="0"/>
              <a:t>, e.g. </a:t>
            </a:r>
            <a:r>
              <a:rPr lang="en-US" b="1" dirty="0"/>
              <a:t>“</a:t>
            </a:r>
            <a:r>
              <a:rPr lang="en-US" b="1" dirty="0" err="1"/>
              <a:t>TF_VAR_rg_id</a:t>
            </a:r>
            <a:r>
              <a:rPr lang="en-US" b="1" dirty="0"/>
              <a:t>” </a:t>
            </a:r>
            <a:r>
              <a:rPr lang="en-US" dirty="0"/>
              <a:t>for</a:t>
            </a:r>
            <a:r>
              <a:rPr lang="en-US" b="1" dirty="0"/>
              <a:t> “</a:t>
            </a:r>
            <a:r>
              <a:rPr lang="en-US" b="1" dirty="0" err="1"/>
              <a:t>rg_id</a:t>
            </a:r>
            <a:r>
              <a:rPr lang="en-US" b="1" dirty="0"/>
              <a:t>”</a:t>
            </a:r>
            <a:r>
              <a:rPr lang="en-US" dirty="0"/>
              <a:t>)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Default Config - default value in </a:t>
            </a:r>
            <a:r>
              <a:rPr lang="en-US" b="1" dirty="0"/>
              <a:t>variables.tf</a:t>
            </a:r>
          </a:p>
          <a:p>
            <a:pPr marL="932597" lvl="1" indent="-466298">
              <a:buFont typeface="+mj-lt"/>
              <a:buAutoNum type="arabicPeriod"/>
            </a:pPr>
            <a:endParaRPr lang="en-US" dirty="0"/>
          </a:p>
          <a:p>
            <a:pPr marL="932597" lvl="1" indent="-466298">
              <a:buFont typeface="+mj-lt"/>
              <a:buAutoNum type="arabicPeriod"/>
            </a:pPr>
            <a:r>
              <a:rPr lang="en-US" dirty="0"/>
              <a:t>User </a:t>
            </a:r>
            <a:r>
              <a:rPr lang="en-US" b="1" dirty="0"/>
              <a:t>manual entry </a:t>
            </a:r>
            <a:r>
              <a:rPr lang="en-US" dirty="0"/>
              <a:t>- if not specified, prompt the user for entry</a:t>
            </a:r>
          </a:p>
          <a:p>
            <a:endParaRPr lang="de-D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6470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Lab!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7892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 </a:t>
            </a:r>
            <a:r>
              <a:rPr lang="en-US" dirty="0" err="1"/>
              <a:t>Vnet</a:t>
            </a:r>
            <a:r>
              <a:rPr lang="en-US" dirty="0"/>
              <a:t> and Subnet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825194" cy="3693319"/>
          </a:xfrm>
        </p:spPr>
        <p:txBody>
          <a:bodyPr/>
          <a:lstStyle/>
          <a:p>
            <a:r>
              <a:rPr lang="en-US" dirty="0"/>
              <a:t>Create a new folder called </a:t>
            </a:r>
            <a:r>
              <a:rPr lang="en-US" b="1" dirty="0" err="1"/>
              <a:t>digital_infra_network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the same model of the previous lab: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variable.tf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locals.tf</a:t>
            </a:r>
          </a:p>
          <a:p>
            <a:pPr lvl="1"/>
            <a:r>
              <a:rPr lang="en-US" dirty="0"/>
              <a:t>	Create a </a:t>
            </a:r>
            <a:r>
              <a:rPr lang="en-US" b="1" dirty="0"/>
              <a:t>provider.tf</a:t>
            </a:r>
          </a:p>
          <a:p>
            <a:pPr lvl="1"/>
            <a:r>
              <a:rPr lang="en-US" dirty="0"/>
              <a:t>	Create an </a:t>
            </a:r>
            <a:r>
              <a:rPr lang="en-US" b="1" dirty="0"/>
              <a:t>rg.tf </a:t>
            </a:r>
            <a:r>
              <a:rPr lang="en-US" dirty="0"/>
              <a:t>for a new resource group</a:t>
            </a:r>
          </a:p>
          <a:p>
            <a:pPr lvl="1"/>
            <a:r>
              <a:rPr lang="en-US" dirty="0"/>
              <a:t>	The domain will be the </a:t>
            </a:r>
            <a:r>
              <a:rPr lang="en-US" b="1" dirty="0"/>
              <a:t>“network”</a:t>
            </a:r>
            <a:r>
              <a:rPr lang="en-US" dirty="0"/>
              <a:t>, so find a diminutive to it</a:t>
            </a:r>
          </a:p>
          <a:p>
            <a:endParaRPr lang="en-US" b="1" dirty="0"/>
          </a:p>
          <a:p>
            <a:r>
              <a:rPr lang="en-US" dirty="0"/>
              <a:t>Use </a:t>
            </a:r>
            <a:r>
              <a:rPr lang="en-US" b="1" dirty="0"/>
              <a:t>remote state </a:t>
            </a:r>
            <a:r>
              <a:rPr lang="en-US" dirty="0"/>
              <a:t>and </a:t>
            </a:r>
            <a:r>
              <a:rPr lang="en-US" b="1" dirty="0"/>
              <a:t>store it</a:t>
            </a:r>
            <a:r>
              <a:rPr lang="en-US" dirty="0"/>
              <a:t> inside the Storage Account containers “states” created in the previous lab in this path: </a:t>
            </a:r>
            <a:r>
              <a:rPr lang="en-US" b="1" dirty="0"/>
              <a:t>network/</a:t>
            </a:r>
            <a:r>
              <a:rPr lang="en-US" b="1" dirty="0" err="1"/>
              <a:t>terraform.state</a:t>
            </a:r>
            <a:endParaRPr lang="en-US" b="1" dirty="0"/>
          </a:p>
          <a:p>
            <a:pPr marL="571500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9658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en-US" dirty="0"/>
              <a:t>Create a </a:t>
            </a:r>
            <a:r>
              <a:rPr lang="en-US" dirty="0" err="1"/>
              <a:t>Vnet</a:t>
            </a:r>
            <a:r>
              <a:rPr lang="en-US" dirty="0"/>
              <a:t> and Subnet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0825194" cy="4308872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b="1" dirty="0"/>
              <a:t>vnet.tf </a:t>
            </a:r>
            <a:r>
              <a:rPr lang="en-US" dirty="0"/>
              <a:t>file to define a </a:t>
            </a:r>
            <a:r>
              <a:rPr lang="en-US" dirty="0" err="1"/>
              <a:t>VNet</a:t>
            </a:r>
            <a:r>
              <a:rPr lang="en-US" dirty="0"/>
              <a:t> with an address range of: 10.0.0.0/16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b="1" dirty="0"/>
              <a:t>subnets.tf </a:t>
            </a:r>
            <a:r>
              <a:rPr lang="en-US" dirty="0"/>
              <a:t>file to define 2 subnets: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PaasSubnet</a:t>
            </a:r>
            <a:r>
              <a:rPr lang="en-US" dirty="0"/>
              <a:t>: 10.0.0.0/24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AppServiceSubnet</a:t>
            </a:r>
            <a:r>
              <a:rPr lang="en-US" dirty="0"/>
              <a:t>: 10.1.0.0/28 with a </a:t>
            </a:r>
            <a:r>
              <a:rPr lang="en-US" b="1" dirty="0"/>
              <a:t>delegation</a:t>
            </a:r>
            <a:r>
              <a:rPr lang="en-US" dirty="0"/>
              <a:t> to “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Microsoft.Web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serverFarms</a:t>
            </a:r>
            <a:r>
              <a:rPr lang="en-US" dirty="0"/>
              <a:t>“ and </a:t>
            </a:r>
            <a:r>
              <a:rPr lang="en-US" dirty="0" err="1"/>
              <a:t>and</a:t>
            </a:r>
            <a:r>
              <a:rPr lang="en-US" dirty="0"/>
              <a:t> </a:t>
            </a:r>
            <a:r>
              <a:rPr lang="en-US" b="1" dirty="0"/>
              <a:t>action</a:t>
            </a:r>
            <a:r>
              <a:rPr lang="en-US" dirty="0"/>
              <a:t> to “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Microsoft.Network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virtualNetworks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subnets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/action</a:t>
            </a:r>
            <a:r>
              <a:rPr lang="en-US" dirty="0"/>
              <a:t>“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Expose the </a:t>
            </a:r>
            <a:r>
              <a:rPr lang="en-US" dirty="0" err="1"/>
              <a:t>VNet</a:t>
            </a:r>
            <a:r>
              <a:rPr lang="en-US" dirty="0"/>
              <a:t> and Subnet Ids in an </a:t>
            </a:r>
            <a:r>
              <a:rPr lang="en-US" b="1" dirty="0"/>
              <a:t>outputs.tf </a:t>
            </a:r>
            <a:r>
              <a:rPr lang="en-US" dirty="0"/>
              <a:t>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folder called</a:t>
            </a:r>
            <a:r>
              <a:rPr lang="en-US" b="1" dirty="0"/>
              <a:t> env-vars</a:t>
            </a:r>
            <a:r>
              <a:rPr lang="en-US" dirty="0"/>
              <a:t> for your environment variables and one folder for the </a:t>
            </a:r>
            <a:r>
              <a:rPr lang="en-US" b="1" dirty="0"/>
              <a:t>dev</a:t>
            </a:r>
            <a:r>
              <a:rPr lang="en-US" dirty="0"/>
              <a:t> environment.  Create an </a:t>
            </a:r>
            <a:r>
              <a:rPr lang="en-US" b="1" dirty="0" err="1"/>
              <a:t>env.tfvars</a:t>
            </a:r>
            <a:r>
              <a:rPr lang="en-US" dirty="0"/>
              <a:t> file inside the </a:t>
            </a:r>
            <a:r>
              <a:rPr lang="en-US" b="1" dirty="0"/>
              <a:t>dev</a:t>
            </a:r>
            <a:r>
              <a:rPr lang="en-US" dirty="0"/>
              <a:t> folder to specify the values for the IP ranges for the </a:t>
            </a:r>
            <a:r>
              <a:rPr lang="en-US" dirty="0" err="1"/>
              <a:t>VNet</a:t>
            </a:r>
            <a:r>
              <a:rPr lang="en-US" dirty="0"/>
              <a:t> and the Subnets.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Deploy only the </a:t>
            </a:r>
            <a:r>
              <a:rPr lang="en-US" b="1" dirty="0"/>
              <a:t>dev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369861628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Meta-Arguments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1656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Meta-Arguments: </a:t>
            </a:r>
            <a:r>
              <a:rPr lang="de-DE" dirty="0" err="1"/>
              <a:t>depends_on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1478186" cy="1538883"/>
          </a:xfrm>
        </p:spPr>
        <p:txBody>
          <a:bodyPr/>
          <a:lstStyle/>
          <a:p>
            <a:r>
              <a:rPr lang="en-US" b="1" dirty="0"/>
              <a:t>Explicitly</a:t>
            </a:r>
            <a:r>
              <a:rPr lang="en-US" dirty="0"/>
              <a:t> specifying a dependency </a:t>
            </a:r>
          </a:p>
          <a:p>
            <a:endParaRPr lang="en-US" dirty="0"/>
          </a:p>
          <a:p>
            <a:r>
              <a:rPr lang="en-US" dirty="0"/>
              <a:t>Necessary when a resource or module relies on some other resource's behavior but doesn't access to any of that resource's data in its arguments.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5C21E5-BE23-81FD-9617-28B70C85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12" y="3061774"/>
            <a:ext cx="6071913" cy="34058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95A45E2-142A-3676-91D3-DA9CCC97E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8" y="3074826"/>
            <a:ext cx="5163850" cy="16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87782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pPr lvl="0"/>
            <a:r>
              <a:rPr lang="de-DE" dirty="0"/>
              <a:t>Meta-Arguments: </a:t>
            </a:r>
            <a:r>
              <a:rPr lang="de-DE" dirty="0" err="1"/>
              <a:t>lifecycle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94E9A-62D1-8D11-F4C0-A0F03FD1B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39" y="1472722"/>
            <a:ext cx="11478186" cy="4001095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Control </a:t>
            </a:r>
            <a:r>
              <a:rPr lang="de-DE" dirty="0" err="1">
                <a:solidFill>
                  <a:schemeClr val="tx1"/>
                </a:solidFill>
              </a:rPr>
              <a:t>lifecycle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resource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arguments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within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lifecycle</a:t>
            </a:r>
            <a:r>
              <a:rPr lang="de-DE" dirty="0">
                <a:solidFill>
                  <a:schemeClr val="tx1"/>
                </a:solidFill>
              </a:rPr>
              <a:t> block:</a:t>
            </a:r>
          </a:p>
          <a:p>
            <a:pPr lvl="2"/>
            <a:r>
              <a:rPr lang="de-DE" sz="2000" b="1" dirty="0" err="1">
                <a:solidFill>
                  <a:schemeClr val="tx1"/>
                </a:solidFill>
                <a:latin typeface="+mn-lt"/>
              </a:rPr>
              <a:t>create_before_destroy</a:t>
            </a:r>
            <a:r>
              <a:rPr lang="de-DE" sz="2000" b="1" dirty="0">
                <a:solidFill>
                  <a:schemeClr val="tx1"/>
                </a:solidFill>
                <a:latin typeface="+mn-lt"/>
              </a:rPr>
              <a:t>: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bool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default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false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if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destroy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required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it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done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after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creating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resource</a:t>
            </a:r>
            <a:endParaRPr lang="de-DE" sz="2000" dirty="0">
              <a:solidFill>
                <a:schemeClr val="tx1"/>
              </a:solidFill>
              <a:latin typeface="+mn-lt"/>
            </a:endParaRPr>
          </a:p>
          <a:p>
            <a:pPr lvl="2"/>
            <a:endParaRPr lang="de-DE" sz="2000" b="1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de-DE" sz="2000" b="1" dirty="0" err="1">
                <a:solidFill>
                  <a:schemeClr val="tx1"/>
                </a:solidFill>
                <a:latin typeface="+mn-lt"/>
              </a:rPr>
              <a:t>prevent_destroy</a:t>
            </a:r>
            <a:r>
              <a:rPr lang="de-DE" sz="2000" b="1" dirty="0">
                <a:solidFill>
                  <a:schemeClr val="tx1"/>
                </a:solidFill>
                <a:latin typeface="+mn-lt"/>
              </a:rPr>
              <a:t>: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bool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default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false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plans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resulting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in a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destroy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will fail</a:t>
            </a:r>
          </a:p>
          <a:p>
            <a:pPr lvl="2"/>
            <a:endParaRPr lang="de-DE" sz="2000" b="1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de-DE" sz="2000" b="1" dirty="0" err="1">
                <a:solidFill>
                  <a:schemeClr val="tx1"/>
                </a:solidFill>
                <a:latin typeface="+mn-lt"/>
              </a:rPr>
              <a:t>ignore_changes</a:t>
            </a:r>
            <a:r>
              <a:rPr lang="de-DE" sz="2000" b="1" dirty="0">
                <a:solidFill>
                  <a:schemeClr val="tx1"/>
                </a:solidFill>
                <a:latin typeface="+mn-lt"/>
              </a:rPr>
              <a:t>: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List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feature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names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(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string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),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ignored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</a:rPr>
              <a:t>if</a:t>
            </a:r>
            <a:r>
              <a:rPr lang="de-DE" sz="2000" dirty="0">
                <a:solidFill>
                  <a:schemeClr val="tx1"/>
                </a:solidFill>
                <a:latin typeface="+mn-lt"/>
              </a:rPr>
              <a:t> different</a:t>
            </a:r>
          </a:p>
          <a:p>
            <a:pPr lvl="3"/>
            <a:r>
              <a:rPr lang="de-DE" sz="2000" dirty="0">
                <a:solidFill>
                  <a:schemeClr val="tx1"/>
                </a:solidFill>
              </a:rPr>
              <a:t>Common </a:t>
            </a:r>
            <a:r>
              <a:rPr lang="de-DE" sz="2000" dirty="0" err="1">
                <a:solidFill>
                  <a:schemeClr val="tx1"/>
                </a:solidFill>
              </a:rPr>
              <a:t>scenarios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to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ignore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later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changes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initial </a:t>
            </a:r>
            <a:r>
              <a:rPr lang="de-DE" sz="2000" dirty="0" err="1">
                <a:solidFill>
                  <a:schemeClr val="tx1"/>
                </a:solidFill>
              </a:rPr>
              <a:t>values</a:t>
            </a:r>
            <a:endParaRPr lang="de-DE" sz="2000" dirty="0">
              <a:solidFill>
                <a:schemeClr val="tx1"/>
              </a:solidFill>
            </a:endParaRPr>
          </a:p>
          <a:p>
            <a:pPr lvl="4"/>
            <a:r>
              <a:rPr lang="de-DE" sz="2000" dirty="0" err="1">
                <a:solidFill>
                  <a:schemeClr val="tx1"/>
                </a:solidFill>
              </a:rPr>
              <a:t>default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secrets</a:t>
            </a:r>
            <a:r>
              <a:rPr lang="de-DE" sz="2000" dirty="0">
                <a:solidFill>
                  <a:schemeClr val="tx1"/>
                </a:solidFill>
              </a:rPr>
              <a:t> in </a:t>
            </a:r>
            <a:r>
              <a:rPr lang="de-DE" sz="2000" dirty="0" err="1">
                <a:solidFill>
                  <a:schemeClr val="tx1"/>
                </a:solidFill>
              </a:rPr>
              <a:t>key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vault</a:t>
            </a:r>
            <a:endParaRPr lang="de-DE" sz="2000" dirty="0">
              <a:solidFill>
                <a:schemeClr val="tx1"/>
              </a:solidFill>
            </a:endParaRPr>
          </a:p>
          <a:p>
            <a:pPr lvl="4"/>
            <a:r>
              <a:rPr lang="de-DE" sz="2000" dirty="0" err="1">
                <a:solidFill>
                  <a:schemeClr val="tx1"/>
                </a:solidFill>
              </a:rPr>
              <a:t>login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a </a:t>
            </a:r>
            <a:r>
              <a:rPr lang="de-DE" sz="2000" dirty="0" err="1">
                <a:solidFill>
                  <a:schemeClr val="tx1"/>
                </a:solidFill>
              </a:rPr>
              <a:t>sql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server</a:t>
            </a:r>
            <a:endParaRPr lang="de-DE" sz="2000" dirty="0">
              <a:solidFill>
                <a:schemeClr val="tx1"/>
              </a:solidFill>
            </a:endParaRPr>
          </a:p>
          <a:p>
            <a:pPr lvl="4"/>
            <a:r>
              <a:rPr lang="de-DE" sz="2000" dirty="0" err="1">
                <a:solidFill>
                  <a:schemeClr val="tx1"/>
                </a:solidFill>
              </a:rPr>
              <a:t>app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settings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of</a:t>
            </a:r>
            <a:r>
              <a:rPr lang="de-DE" sz="2000" dirty="0">
                <a:solidFill>
                  <a:schemeClr val="tx1"/>
                </a:solidFill>
              </a:rPr>
              <a:t> a web </a:t>
            </a:r>
            <a:r>
              <a:rPr lang="de-DE" sz="2000" dirty="0" err="1">
                <a:solidFill>
                  <a:schemeClr val="tx1"/>
                </a:solidFill>
              </a:rPr>
              <a:t>app</a:t>
            </a:r>
            <a:endParaRPr lang="de-DE" sz="2000" dirty="0">
              <a:solidFill>
                <a:schemeClr val="tx1"/>
              </a:solidFill>
            </a:endParaRPr>
          </a:p>
          <a:p>
            <a:pPr lvl="3"/>
            <a:endParaRPr lang="de-DE" sz="2000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Only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allows</a:t>
            </a:r>
            <a:r>
              <a:rPr lang="de-DE" dirty="0">
                <a:solidFill>
                  <a:schemeClr val="tx1"/>
                </a:solidFill>
              </a:rPr>
              <a:t> literal </a:t>
            </a:r>
            <a:r>
              <a:rPr lang="de-DE" dirty="0" err="1">
                <a:solidFill>
                  <a:schemeClr val="tx1"/>
                </a:solidFill>
              </a:rPr>
              <a:t>elements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no</a:t>
            </a:r>
            <a:r>
              <a:rPr lang="de-DE" dirty="0">
                <a:solidFill>
                  <a:schemeClr val="tx1"/>
                </a:solidFill>
              </a:rPr>
              <a:t> variables / </a:t>
            </a:r>
            <a:r>
              <a:rPr lang="de-DE" dirty="0" err="1">
                <a:solidFill>
                  <a:schemeClr val="tx1"/>
                </a:solidFill>
              </a:rPr>
              <a:t>expressions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53696B-A0BF-C397-4AC5-07CC9246C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49"/>
          <a:stretch/>
        </p:blipFill>
        <p:spPr>
          <a:xfrm>
            <a:off x="7095194" y="4031299"/>
            <a:ext cx="5087639" cy="27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0347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41917-2A41-4451-97AB-CA42244F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Meta-Arguments: </a:t>
            </a:r>
            <a:r>
              <a:rPr lang="de-DE" dirty="0" err="1"/>
              <a:t>provider</a:t>
            </a:r>
            <a:endParaRPr lang="de-D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19D95B5-6A72-29BB-C360-1BB9807E60A8}"/>
              </a:ext>
            </a:extLst>
          </p:cNvPr>
          <p:cNvSpPr txBox="1"/>
          <p:nvPr/>
        </p:nvSpPr>
        <p:spPr>
          <a:xfrm>
            <a:off x="628495" y="1489315"/>
            <a:ext cx="8797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non-default </a:t>
            </a:r>
            <a:r>
              <a:rPr lang="de-DE" b="1" dirty="0" err="1"/>
              <a:t>provider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1" dirty="0"/>
              <a:t>multiple </a:t>
            </a:r>
            <a:r>
              <a:rPr lang="de-DE" b="1" dirty="0" err="1"/>
              <a:t>AzureRm</a:t>
            </a:r>
            <a:r>
              <a:rPr lang="de-DE" b="1" dirty="0"/>
              <a:t> </a:t>
            </a:r>
            <a:r>
              <a:rPr lang="de-DE" b="1" dirty="0" err="1"/>
              <a:t>provider</a:t>
            </a:r>
            <a:r>
              <a:rPr lang="de-DE" b="1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subscriptions</a:t>
            </a:r>
            <a:endParaRPr lang="de-DE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923CC27-7801-918F-5A6A-4B042AEB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53"/>
          <a:stretch/>
        </p:blipFill>
        <p:spPr>
          <a:xfrm>
            <a:off x="383786" y="2557940"/>
            <a:ext cx="6529565" cy="37100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11A76E-AA1A-5362-1EEB-CD0A65F3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82" y="2557940"/>
            <a:ext cx="5083113" cy="37100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B17D43-2E74-3E74-7ED5-1585D321F274}"/>
              </a:ext>
            </a:extLst>
          </p:cNvPr>
          <p:cNvSpPr/>
          <p:nvPr/>
        </p:nvSpPr>
        <p:spPr bwMode="auto">
          <a:xfrm>
            <a:off x="728769" y="5005137"/>
            <a:ext cx="5548277" cy="281883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BE1CE5-2BCF-299F-EA62-3F222CDB9796}"/>
              </a:ext>
            </a:extLst>
          </p:cNvPr>
          <p:cNvSpPr/>
          <p:nvPr/>
        </p:nvSpPr>
        <p:spPr bwMode="auto">
          <a:xfrm>
            <a:off x="7459579" y="5217599"/>
            <a:ext cx="4710727" cy="26011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4913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A0737-35E5-42D5-8499-3E4DD25A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Meta-Arguments: </a:t>
            </a:r>
            <a:r>
              <a:rPr lang="de-DE" dirty="0" err="1"/>
              <a:t>count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371A2C-556D-4095-B039-3DA2BBF2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8" y="1397477"/>
            <a:ext cx="10724938" cy="27551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n-lt"/>
              </a:rPr>
              <a:t>Enables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creation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b="1" dirty="0">
                <a:latin typeface="+mn-lt"/>
              </a:rPr>
              <a:t>0..n </a:t>
            </a:r>
            <a:r>
              <a:rPr lang="de-DE" sz="2000" b="1" dirty="0" err="1">
                <a:latin typeface="+mn-lt"/>
              </a:rPr>
              <a:t>similar</a:t>
            </a:r>
            <a:r>
              <a:rPr lang="de-DE" sz="2000" b="1" dirty="0">
                <a:latin typeface="+mn-lt"/>
              </a:rPr>
              <a:t> </a:t>
            </a:r>
            <a:r>
              <a:rPr lang="de-DE" sz="2000" b="1" dirty="0" err="1">
                <a:latin typeface="+mn-lt"/>
              </a:rPr>
              <a:t>objects</a:t>
            </a:r>
            <a:endParaRPr lang="de-DE" sz="2000" b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Courier New" panose="02070309020205020404" pitchFamily="49" charset="0"/>
              </a:rPr>
              <a:t>Count cannot be used simultaneously with meta-argument </a:t>
            </a:r>
            <a:r>
              <a:rPr lang="en-US" sz="2000" dirty="0" err="1">
                <a:latin typeface="+mn-lt"/>
                <a:cs typeface="Courier New" panose="02070309020205020404" pitchFamily="49" charset="0"/>
              </a:rPr>
              <a:t>for_each</a:t>
            </a:r>
            <a:r>
              <a:rPr lang="en-US" sz="2000" dirty="0">
                <a:latin typeface="+mn-lt"/>
                <a:cs typeface="Courier New" panose="02070309020205020404" pitchFamily="49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cs typeface="Courier New" panose="02070309020205020404" pitchFamily="49" charset="0"/>
            </a:endParaRPr>
          </a:p>
          <a:p>
            <a:r>
              <a:rPr lang="de-DE" sz="2000" u="sng" dirty="0" err="1">
                <a:latin typeface="+mn-lt"/>
              </a:rPr>
              <a:t>Usage</a:t>
            </a:r>
            <a:r>
              <a:rPr lang="de-DE" sz="2000" u="sng" dirty="0">
                <a:latin typeface="+mn-lt"/>
              </a:rPr>
              <a:t> </a:t>
            </a:r>
            <a:r>
              <a:rPr lang="de-DE" sz="2000" u="sng" dirty="0" err="1">
                <a:latin typeface="+mn-lt"/>
              </a:rPr>
              <a:t>example</a:t>
            </a:r>
            <a:r>
              <a:rPr lang="de-DE" sz="2000" u="sng" dirty="0">
                <a:latin typeface="+mn-lt"/>
              </a:rPr>
              <a:t>: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de-DE" sz="2000" b="0" dirty="0"/>
              <a:t>Zero-</a:t>
            </a:r>
            <a:r>
              <a:rPr lang="de-DE" sz="2000" b="0" dirty="0" err="1"/>
              <a:t>Based</a:t>
            </a:r>
            <a:r>
              <a:rPr lang="de-DE" sz="2000" b="0" dirty="0"/>
              <a:t> </a:t>
            </a:r>
            <a:r>
              <a:rPr lang="de-DE" sz="2000" b="0" dirty="0" err="1"/>
              <a:t>index</a:t>
            </a:r>
            <a:r>
              <a:rPr lang="de-DE" sz="2000" b="0" dirty="0"/>
              <a:t> </a:t>
            </a:r>
            <a:r>
              <a:rPr lang="de-DE" sz="2000" b="0" dirty="0" err="1"/>
              <a:t>number</a:t>
            </a:r>
            <a:r>
              <a:rPr lang="de-DE" sz="2000" b="0" dirty="0"/>
              <a:t>: </a:t>
            </a:r>
            <a:r>
              <a:rPr lang="de-DE" sz="2000" b="0" dirty="0" err="1"/>
              <a:t>count.index</a:t>
            </a:r>
            <a:endParaRPr lang="de-DE" sz="2000" b="0" dirty="0"/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000" b="0" dirty="0"/>
              <a:t>Individual</a:t>
            </a:r>
            <a:r>
              <a:rPr lang="de-DE" sz="2000" b="0" dirty="0"/>
              <a:t> </a:t>
            </a:r>
            <a:r>
              <a:rPr lang="de-DE" sz="2000" b="0" dirty="0" err="1"/>
              <a:t>instance</a:t>
            </a:r>
            <a:r>
              <a:rPr lang="de-DE" sz="2000" b="0" dirty="0"/>
              <a:t>: &lt;TYPE&gt;.&lt;NAME&gt;[&lt;INDEX&gt;]  </a:t>
            </a:r>
            <a:r>
              <a:rPr lang="de-DE" sz="2000" b="0" dirty="0" err="1"/>
              <a:t>or</a:t>
            </a:r>
            <a:r>
              <a:rPr lang="de-DE" sz="2000" b="0" dirty="0"/>
              <a:t> </a:t>
            </a:r>
            <a:r>
              <a:rPr lang="de-DE" sz="2000" b="0" dirty="0" err="1"/>
              <a:t>module</a:t>
            </a:r>
            <a:r>
              <a:rPr lang="de-DE" sz="2000" b="0" dirty="0"/>
              <a:t>.&lt;NAME&gt;[&lt;INDEX&gt;]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+mn-lt"/>
              </a:rPr>
              <a:t>In </a:t>
            </a:r>
            <a:r>
              <a:rPr lang="de-DE" sz="2000" dirty="0" err="1">
                <a:latin typeface="+mn-lt"/>
              </a:rPr>
              <a:t>the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example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below</a:t>
            </a:r>
            <a:r>
              <a:rPr lang="de-DE" sz="2000" dirty="0">
                <a:latin typeface="+mn-lt"/>
              </a:rPr>
              <a:t> </a:t>
            </a:r>
            <a:r>
              <a:rPr lang="de-DE" sz="2000" b="1" dirty="0">
                <a:latin typeface="+mn-lt"/>
              </a:rPr>
              <a:t>Count = 0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means</a:t>
            </a:r>
            <a:r>
              <a:rPr lang="de-DE" sz="2000" dirty="0">
                <a:latin typeface="+mn-lt"/>
              </a:rPr>
              <a:t> </a:t>
            </a:r>
            <a:r>
              <a:rPr lang="de-DE" sz="2000" b="1" dirty="0" err="1">
                <a:latin typeface="+mn-lt"/>
              </a:rPr>
              <a:t>skip</a:t>
            </a:r>
            <a:r>
              <a:rPr lang="de-DE" sz="2000" b="1" dirty="0"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30E695-6EB7-6E71-7348-AC667C62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12" y="4436952"/>
            <a:ext cx="8620746" cy="21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67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41917-2A41-4451-97AB-CA42244F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Meta-Arguments: </a:t>
            </a:r>
            <a:r>
              <a:rPr lang="de-DE" dirty="0" err="1"/>
              <a:t>for_each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B4A76-1B3F-42E0-9EEE-CBE1A490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85" y="1397477"/>
            <a:ext cx="10724938" cy="46489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n-lt"/>
              </a:rPr>
              <a:t>Enables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creation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b="1" dirty="0">
                <a:latin typeface="+mn-lt"/>
              </a:rPr>
              <a:t>0..n </a:t>
            </a:r>
            <a:r>
              <a:rPr lang="de-DE" sz="2000" b="1" dirty="0" err="1">
                <a:latin typeface="+mn-lt"/>
              </a:rPr>
              <a:t>similar</a:t>
            </a:r>
            <a:r>
              <a:rPr lang="de-DE" sz="2000" b="1" dirty="0">
                <a:latin typeface="+mn-lt"/>
              </a:rPr>
              <a:t> </a:t>
            </a:r>
            <a:r>
              <a:rPr lang="de-DE" sz="2000" b="1" dirty="0" err="1">
                <a:latin typeface="+mn-lt"/>
              </a:rPr>
              <a:t>objects</a:t>
            </a:r>
            <a:endParaRPr lang="de-DE" sz="2000" b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n-lt"/>
              </a:rPr>
              <a:t>for_each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cannot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be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used</a:t>
            </a:r>
            <a:r>
              <a:rPr lang="de-DE" sz="2000" dirty="0">
                <a:latin typeface="+mn-lt"/>
              </a:rPr>
              <a:t> </a:t>
            </a:r>
            <a:r>
              <a:rPr lang="en-GB" sz="2000" dirty="0">
                <a:latin typeface="+mn-lt"/>
              </a:rPr>
              <a:t>simultaneously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with</a:t>
            </a:r>
            <a:r>
              <a:rPr lang="de-DE" sz="2000" dirty="0">
                <a:latin typeface="+mn-lt"/>
              </a:rPr>
              <a:t> meta-argument </a:t>
            </a:r>
            <a:r>
              <a:rPr lang="de-DE" sz="2000" dirty="0" err="1">
                <a:latin typeface="+mn-lt"/>
              </a:rPr>
              <a:t>count</a:t>
            </a:r>
            <a:endParaRPr lang="de-DE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+mn-lt"/>
              </a:rPr>
              <a:t>Use </a:t>
            </a:r>
            <a:r>
              <a:rPr lang="de-DE" sz="2000" dirty="0" err="1">
                <a:latin typeface="+mn-lt"/>
              </a:rPr>
              <a:t>for_each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instead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count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for</a:t>
            </a:r>
            <a:r>
              <a:rPr lang="de-DE" sz="2000" dirty="0">
                <a:latin typeface="+mn-lt"/>
              </a:rPr>
              <a:t> loop, </a:t>
            </a:r>
            <a:r>
              <a:rPr lang="de-DE" sz="2000" dirty="0" err="1">
                <a:latin typeface="+mn-lt"/>
              </a:rPr>
              <a:t>this</a:t>
            </a:r>
            <a:r>
              <a:rPr lang="de-DE" sz="2000" dirty="0">
                <a:latin typeface="+mn-lt"/>
              </a:rPr>
              <a:t> will </a:t>
            </a:r>
            <a:r>
              <a:rPr lang="de-DE" sz="2000" dirty="0" err="1">
                <a:latin typeface="+mn-lt"/>
              </a:rPr>
              <a:t>avoid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to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have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terraform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state</a:t>
            </a:r>
            <a:r>
              <a:rPr lang="de-DE" sz="2000" dirty="0">
                <a:latin typeface="+mn-lt"/>
              </a:rPr>
              <a:t> lost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dirty="0">
              <a:latin typeface="+mn-lt"/>
            </a:endParaRPr>
          </a:p>
          <a:p>
            <a:r>
              <a:rPr lang="de-DE" sz="2000" u="sng" dirty="0" err="1">
                <a:latin typeface="+mn-lt"/>
              </a:rPr>
              <a:t>Usage</a:t>
            </a:r>
            <a:r>
              <a:rPr lang="de-DE" sz="2000" u="sng" dirty="0">
                <a:latin typeface="+mn-lt"/>
              </a:rPr>
              <a:t> </a:t>
            </a:r>
            <a:r>
              <a:rPr lang="en-US" sz="2000" u="sng" dirty="0">
                <a:latin typeface="+mn-lt"/>
              </a:rPr>
              <a:t>example</a:t>
            </a:r>
            <a:r>
              <a:rPr lang="de-DE" sz="2000" u="sng" dirty="0">
                <a:latin typeface="+mn-lt"/>
              </a:rPr>
              <a:t>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: </a:t>
            </a:r>
            <a:r>
              <a:rPr lang="de-DE" dirty="0" err="1"/>
              <a:t>each.key</a:t>
            </a:r>
            <a:r>
              <a:rPr lang="de-DE" dirty="0"/>
              <a:t> (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/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member</a:t>
            </a:r>
            <a:r>
              <a:rPr lang="de-DE" dirty="0"/>
              <a:t>), </a:t>
            </a:r>
            <a:r>
              <a:rPr lang="de-DE" dirty="0" err="1"/>
              <a:t>each.value</a:t>
            </a:r>
            <a:r>
              <a:rPr lang="de-DE" dirty="0"/>
              <a:t> (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)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dirty="0"/>
              <a:t>Individual </a:t>
            </a:r>
            <a:r>
              <a:rPr lang="de-DE" dirty="0" err="1"/>
              <a:t>instance</a:t>
            </a:r>
            <a:r>
              <a:rPr lang="de-DE" dirty="0"/>
              <a:t>: &lt;TYPE&gt;.&lt;NAME&gt;[&lt;KEY&gt;] 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.&lt;NAME&gt;[&lt;KEY&gt;]</a:t>
            </a:r>
          </a:p>
          <a:p>
            <a:endParaRPr lang="de-DE" sz="2000" dirty="0"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6FEEAA-7D2B-B9EF-5403-A56E218A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299" y="3721969"/>
            <a:ext cx="8703248" cy="26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7658"/>
      </p:ext>
    </p:extLst>
  </p:cSld>
  <p:clrMapOvr>
    <a:masterClrMapping/>
  </p:clrMapOvr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207B1E-3148-EA4A-B755-E354687C8B39}" vid="{0F94BF21-676E-1B4C-B18B-81CCF4ABE752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207B1E-3148-EA4A-B755-E354687C8B39}" vid="{E341DE04-4C10-1245-995A-D784429DA4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24400607199A40B33B787452AC6853" ma:contentTypeVersion="8" ma:contentTypeDescription="Create a new document." ma:contentTypeScope="" ma:versionID="bef2fc6e1383c56ad9c541a541be83f8">
  <xsd:schema xmlns:xsd="http://www.w3.org/2001/XMLSchema" xmlns:xs="http://www.w3.org/2001/XMLSchema" xmlns:p="http://schemas.microsoft.com/office/2006/metadata/properties" xmlns:ns1="http://schemas.microsoft.com/sharepoint/v3" xmlns:ns2="f784ab01-3b00-4499-a3fe-88ca86405c7b" xmlns:ns3="17012f8d-dfee-46cb-a314-eed379f2338a" targetNamespace="http://schemas.microsoft.com/office/2006/metadata/properties" ma:root="true" ma:fieldsID="71d1f4f83792f38b599e05452c508bd2" ns1:_="" ns2:_="" ns3:_="">
    <xsd:import namespace="http://schemas.microsoft.com/sharepoint/v3"/>
    <xsd:import namespace="f784ab01-3b00-4499-a3fe-88ca86405c7b"/>
    <xsd:import namespace="17012f8d-dfee-46cb-a314-eed379f2338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4ab01-3b00-4499-a3fe-88ca86405c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012f8d-dfee-46cb-a314-eed379f233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F6D1469-A084-4C4B-850B-90A7B2DA70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784ab01-3b00-4499-a3fe-88ca86405c7b"/>
    <ds:schemaRef ds:uri="17012f8d-dfee-46cb-a314-eed379f233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17012f8d-dfee-46cb-a314-eed379f2338a"/>
    <ds:schemaRef ds:uri="http://www.w3.org/XML/1998/namespace"/>
    <ds:schemaRef ds:uri="http://schemas.microsoft.com/sharepoint/v3"/>
    <ds:schemaRef ds:uri="http://schemas.microsoft.com/office/infopath/2007/PartnerControls"/>
    <ds:schemaRef ds:uri="f784ab01-3b00-4499-a3fe-88ca86405c7b"/>
    <ds:schemaRef ds:uri="http://schemas.openxmlformats.org/package/2006/metadata/core-properti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brand template</Template>
  <TotalTime>0</TotalTime>
  <Words>6351</Words>
  <Application>Microsoft Office PowerPoint</Application>
  <PresentationFormat>Custom</PresentationFormat>
  <Paragraphs>1114</Paragraphs>
  <Slides>117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30" baseType="lpstr">
      <vt:lpstr>-apple-system</vt:lpstr>
      <vt:lpstr>Arial</vt:lpstr>
      <vt:lpstr>Calibri</vt:lpstr>
      <vt:lpstr>Consolas</vt:lpstr>
      <vt:lpstr>Courier New</vt:lpstr>
      <vt:lpstr>metro-web</vt:lpstr>
      <vt:lpstr>Segoe UI</vt:lpstr>
      <vt:lpstr>Segoe UI Light</vt:lpstr>
      <vt:lpstr>Segoe UI Semibold</vt:lpstr>
      <vt:lpstr>Segoe UI Semilight</vt:lpstr>
      <vt:lpstr>Wingdings</vt:lpstr>
      <vt:lpstr>Azure 1</vt:lpstr>
      <vt:lpstr>Azure 2</vt:lpstr>
      <vt:lpstr>Terraform</vt:lpstr>
      <vt:lpstr>Format of this training</vt:lpstr>
      <vt:lpstr>Prerequisites for each participant</vt:lpstr>
      <vt:lpstr>HashiCorp Terraform</vt:lpstr>
      <vt:lpstr>HashiCorp</vt:lpstr>
      <vt:lpstr>HashiCorp current products</vt:lpstr>
      <vt:lpstr>Terraform</vt:lpstr>
      <vt:lpstr>Terraform</vt:lpstr>
      <vt:lpstr>Terraform</vt:lpstr>
      <vt:lpstr>Terraform: Caveats</vt:lpstr>
      <vt:lpstr>Hands On Lab!</vt:lpstr>
      <vt:lpstr>Check your configuration</vt:lpstr>
      <vt:lpstr>Set up your Azure account</vt:lpstr>
      <vt:lpstr>HCL Language</vt:lpstr>
      <vt:lpstr>HCL (HashiCorp Configuration Language)</vt:lpstr>
      <vt:lpstr>ARM Template vs Terraform HCL</vt:lpstr>
      <vt:lpstr>ARM Template vs Terraform HCL</vt:lpstr>
      <vt:lpstr>Terraform variables, locals and outputs</vt:lpstr>
      <vt:lpstr>How to declare variables, locals and outputs</vt:lpstr>
      <vt:lpstr>Optional arguments: Description</vt:lpstr>
      <vt:lpstr>Optional arguments: sensitive</vt:lpstr>
      <vt:lpstr>Optional arguments: depends_on</vt:lpstr>
      <vt:lpstr>Optional arguments: default</vt:lpstr>
      <vt:lpstr>Optional arguments: type</vt:lpstr>
      <vt:lpstr>Optional arguments: type</vt:lpstr>
      <vt:lpstr>Optional arguments: validation</vt:lpstr>
      <vt:lpstr>Optional arguments: nullable</vt:lpstr>
      <vt:lpstr>Terraform Expressions</vt:lpstr>
      <vt:lpstr>Terraform Functions</vt:lpstr>
      <vt:lpstr>Terraform Workflow and commands</vt:lpstr>
      <vt:lpstr>Terraform Workflow: init</vt:lpstr>
      <vt:lpstr>Terraform Workflow: init</vt:lpstr>
      <vt:lpstr>Terraform Workflow: plan</vt:lpstr>
      <vt:lpstr>Terraform Workflow: plan</vt:lpstr>
      <vt:lpstr>Terraform Workflow: apply</vt:lpstr>
      <vt:lpstr>Terraform Workflow: apply</vt:lpstr>
      <vt:lpstr>Terraform Workflow: destroy</vt:lpstr>
      <vt:lpstr>Terraform Workflow: destroy</vt:lpstr>
      <vt:lpstr>Terraform commands</vt:lpstr>
      <vt:lpstr>Hands On Lab!</vt:lpstr>
      <vt:lpstr>HCL: HashiCorp Configuration Language</vt:lpstr>
      <vt:lpstr>HCL: HashiCorp Configuration Language</vt:lpstr>
      <vt:lpstr>Resources &amp; Data Sources</vt:lpstr>
      <vt:lpstr>Resources</vt:lpstr>
      <vt:lpstr>Resources</vt:lpstr>
      <vt:lpstr>Data Sources</vt:lpstr>
      <vt:lpstr>Data Sources</vt:lpstr>
      <vt:lpstr>Terraform State</vt:lpstr>
      <vt:lpstr>Terraform State: Overview</vt:lpstr>
      <vt:lpstr>Terraform State: Local vs. Remote</vt:lpstr>
      <vt:lpstr>Terraform State: Remote</vt:lpstr>
      <vt:lpstr>How the plan is generated</vt:lpstr>
      <vt:lpstr>Terraform State: Locally</vt:lpstr>
      <vt:lpstr>Terraform State: Remotely</vt:lpstr>
      <vt:lpstr>Terraform State: DevOps</vt:lpstr>
      <vt:lpstr>Don‘t touch the User Interface</vt:lpstr>
      <vt:lpstr>Providers</vt:lpstr>
      <vt:lpstr>Terraform Provider: Available ones</vt:lpstr>
      <vt:lpstr>Terraform Providers</vt:lpstr>
      <vt:lpstr>Configure azurerm provider</vt:lpstr>
      <vt:lpstr>Authentication with AzureRm</vt:lpstr>
      <vt:lpstr>With Service Principal Name (SPN)</vt:lpstr>
      <vt:lpstr>Service Principal Name directly in the code</vt:lpstr>
      <vt:lpstr>Service Principal Name with environment variable</vt:lpstr>
      <vt:lpstr>With Az CLI</vt:lpstr>
      <vt:lpstr>With Managed Identity</vt:lpstr>
      <vt:lpstr>With Open ID Connect (OIDC)</vt:lpstr>
      <vt:lpstr>OIDC: How it works?</vt:lpstr>
      <vt:lpstr>Hands On Lab!</vt:lpstr>
      <vt:lpstr>Connect to Azure Rm</vt:lpstr>
      <vt:lpstr>Connect to Azure Rm</vt:lpstr>
      <vt:lpstr>Documentation usage: Overview</vt:lpstr>
      <vt:lpstr>Documentation</vt:lpstr>
      <vt:lpstr>Resource sections</vt:lpstr>
      <vt:lpstr>Example</vt:lpstr>
      <vt:lpstr>Arguments</vt:lpstr>
      <vt:lpstr>Attributes </vt:lpstr>
      <vt:lpstr>Hands On Lab!</vt:lpstr>
      <vt:lpstr>Create a resource group with terraform local state</vt:lpstr>
      <vt:lpstr>Create a resource group with terraform local state</vt:lpstr>
      <vt:lpstr>Backend definition</vt:lpstr>
      <vt:lpstr>Backend configuration</vt:lpstr>
      <vt:lpstr>Connect to the Azure Rm backend in code</vt:lpstr>
      <vt:lpstr>Connect to the Azure Rm backend with backend config</vt:lpstr>
      <vt:lpstr>Several ways to use environment variables</vt:lpstr>
      <vt:lpstr>Pass variables to terraform commands</vt:lpstr>
      <vt:lpstr>Pass variables to terraform commands</vt:lpstr>
      <vt:lpstr>Automatic load of variable files if present</vt:lpstr>
      <vt:lpstr>Other ways to pass variables</vt:lpstr>
      <vt:lpstr>Order of precedence of variables</vt:lpstr>
      <vt:lpstr>Hands On Lab!</vt:lpstr>
      <vt:lpstr>Create a Vnet and Subnet</vt:lpstr>
      <vt:lpstr>Create a Vnet and Subnet</vt:lpstr>
      <vt:lpstr>Meta-Arguments</vt:lpstr>
      <vt:lpstr>Meta-Arguments: depends_on</vt:lpstr>
      <vt:lpstr>Meta-Arguments: lifecycle</vt:lpstr>
      <vt:lpstr>Meta-Arguments: provider</vt:lpstr>
      <vt:lpstr>Meta-Arguments: count</vt:lpstr>
      <vt:lpstr>Meta-Arguments: for_each</vt:lpstr>
      <vt:lpstr>Use for_each for the loops</vt:lpstr>
      <vt:lpstr>Hands On Lab!</vt:lpstr>
      <vt:lpstr>Create an App Service</vt:lpstr>
      <vt:lpstr>Create an App Service</vt:lpstr>
      <vt:lpstr>Create an App Service</vt:lpstr>
      <vt:lpstr>Create an App Service</vt:lpstr>
      <vt:lpstr>Create an App Service</vt:lpstr>
      <vt:lpstr>Terraform Modules</vt:lpstr>
      <vt:lpstr>What is a module?</vt:lpstr>
      <vt:lpstr>Structure of a module</vt:lpstr>
      <vt:lpstr>Structure of a module</vt:lpstr>
      <vt:lpstr>Module supported sources</vt:lpstr>
      <vt:lpstr>Pass parameters to a module</vt:lpstr>
      <vt:lpstr>Refactoring into a module</vt:lpstr>
      <vt:lpstr>Refactoring into a module</vt:lpstr>
      <vt:lpstr>Hands On Lab!</vt:lpstr>
      <vt:lpstr>Migrate the App Service to a module</vt:lpstr>
      <vt:lpstr>Migrate the App Service to a module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new Azure PowerPoint template Below are some useful quick links.</dc:title>
  <dc:subject>&lt;Speech title here&gt;</dc:subject>
  <dc:creator>Damien Aicheh</dc:creator>
  <cp:keywords/>
  <dc:description>Template: Ariel Butz; ZUM Communications
Formatting: 
Audience Type:</dc:description>
  <cp:lastModifiedBy>Damien Aicheh</cp:lastModifiedBy>
  <cp:revision>1</cp:revision>
  <dcterms:created xsi:type="dcterms:W3CDTF">2023-05-25T07:15:20Z</dcterms:created>
  <dcterms:modified xsi:type="dcterms:W3CDTF">2023-07-13T12:28:48Z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0x0101004F24400607199A40B33B787452AC6853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